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0" r:id="rId1"/>
    <p:sldMasterId id="2147483792" r:id="rId2"/>
    <p:sldMasterId id="2147483804" r:id="rId3"/>
    <p:sldMasterId id="2147483816" r:id="rId4"/>
    <p:sldMasterId id="2147483828" r:id="rId5"/>
  </p:sldMasterIdLst>
  <p:notesMasterIdLst>
    <p:notesMasterId r:id="rId27"/>
  </p:notesMasterIdLst>
  <p:sldIdLst>
    <p:sldId id="256" r:id="rId6"/>
    <p:sldId id="267" r:id="rId7"/>
    <p:sldId id="518" r:id="rId8"/>
    <p:sldId id="276" r:id="rId9"/>
    <p:sldId id="519" r:id="rId10"/>
    <p:sldId id="258" r:id="rId11"/>
    <p:sldId id="259" r:id="rId12"/>
    <p:sldId id="260" r:id="rId13"/>
    <p:sldId id="261" r:id="rId14"/>
    <p:sldId id="266" r:id="rId15"/>
    <p:sldId id="269" r:id="rId16"/>
    <p:sldId id="263" r:id="rId17"/>
    <p:sldId id="272" r:id="rId18"/>
    <p:sldId id="273" r:id="rId19"/>
    <p:sldId id="520" r:id="rId20"/>
    <p:sldId id="521" r:id="rId21"/>
    <p:sldId id="264" r:id="rId22"/>
    <p:sldId id="265" r:id="rId23"/>
    <p:sldId id="274" r:id="rId24"/>
    <p:sldId id="268" r:id="rId25"/>
    <p:sldId id="271" r:id="rId26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2F52"/>
    <a:srgbClr val="2ABFD7"/>
    <a:srgbClr val="983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140C23-A4D9-774A-B072-AD0163CCC975}" v="199" dt="2024-09-11T13:38:44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63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6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, Y (psy)" userId="4d28f8d6-f2a0-4001-be81-ccaf501842fd" providerId="ADAL" clId="{E2140C23-A4D9-774A-B072-AD0163CCC975}"/>
    <pc:docChg chg="undo custSel addSld delSld modSld sldOrd">
      <pc:chgData name="Li, Y (psy)" userId="4d28f8d6-f2a0-4001-be81-ccaf501842fd" providerId="ADAL" clId="{E2140C23-A4D9-774A-B072-AD0163CCC975}" dt="2024-09-11T14:12:55.783" v="1714" actId="20577"/>
      <pc:docMkLst>
        <pc:docMk/>
      </pc:docMkLst>
      <pc:sldChg chg="addSp modSp mod modClrScheme chgLayout">
        <pc:chgData name="Li, Y (psy)" userId="4d28f8d6-f2a0-4001-be81-ccaf501842fd" providerId="ADAL" clId="{E2140C23-A4D9-774A-B072-AD0163CCC975}" dt="2024-09-09T16:43:04.826" v="1663" actId="1076"/>
        <pc:sldMkLst>
          <pc:docMk/>
          <pc:sldMk cId="0" sldId="256"/>
        </pc:sldMkLst>
        <pc:spChg chg="mod">
          <ac:chgData name="Li, Y (psy)" userId="4d28f8d6-f2a0-4001-be81-ccaf501842fd" providerId="ADAL" clId="{E2140C23-A4D9-774A-B072-AD0163CCC975}" dt="2024-09-09T16:43:04.826" v="1663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3:21:36.198" v="1311" actId="404"/>
          <ac:spMkLst>
            <pc:docMk/>
            <pc:sldMk cId="0" sldId="256"/>
            <ac:spMk id="3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3:22:18.977" v="1322" actId="14100"/>
          <ac:spMkLst>
            <pc:docMk/>
            <pc:sldMk cId="0" sldId="256"/>
            <ac:spMk id="4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3:24:06.656" v="1357" actId="20577"/>
          <ac:spMkLst>
            <pc:docMk/>
            <pc:sldMk cId="0" sldId="256"/>
            <ac:spMk id="5" creationId="{00000000-0000-0000-0000-000000000000}"/>
          </ac:spMkLst>
        </pc:spChg>
        <pc:spChg chg="add mod">
          <ac:chgData name="Li, Y (psy)" userId="4d28f8d6-f2a0-4001-be81-ccaf501842fd" providerId="ADAL" clId="{E2140C23-A4D9-774A-B072-AD0163CCC975}" dt="2024-09-09T13:23:50.723" v="1356" actId="114"/>
          <ac:spMkLst>
            <pc:docMk/>
            <pc:sldMk cId="0" sldId="256"/>
            <ac:spMk id="8" creationId="{494E0A4C-5E3C-8BD5-0D65-FBCF45F20C6D}"/>
          </ac:spMkLst>
        </pc:spChg>
        <pc:grpChg chg="mod">
          <ac:chgData name="Li, Y (psy)" userId="4d28f8d6-f2a0-4001-be81-ccaf501842fd" providerId="ADAL" clId="{E2140C23-A4D9-774A-B072-AD0163CCC975}" dt="2024-09-09T13:22:24.693" v="1323" actId="1076"/>
          <ac:grpSpMkLst>
            <pc:docMk/>
            <pc:sldMk cId="0" sldId="256"/>
            <ac:grpSpMk id="14" creationId="{928CC22A-A54F-9821-661B-4D920597CC10}"/>
          </ac:grpSpMkLst>
        </pc:grpChg>
      </pc:sldChg>
      <pc:sldChg chg="del">
        <pc:chgData name="Li, Y (psy)" userId="4d28f8d6-f2a0-4001-be81-ccaf501842fd" providerId="ADAL" clId="{E2140C23-A4D9-774A-B072-AD0163CCC975}" dt="2024-09-04T15:36:31.236" v="673" actId="2696"/>
        <pc:sldMkLst>
          <pc:docMk/>
          <pc:sldMk cId="0" sldId="257"/>
        </pc:sldMkLst>
      </pc:sldChg>
      <pc:sldChg chg="addSp delSp modSp mod delAnim modAnim">
        <pc:chgData name="Li, Y (psy)" userId="4d28f8d6-f2a0-4001-be81-ccaf501842fd" providerId="ADAL" clId="{E2140C23-A4D9-774A-B072-AD0163CCC975}" dt="2024-09-09T13:26:46.250" v="1440" actId="20577"/>
        <pc:sldMkLst>
          <pc:docMk/>
          <pc:sldMk cId="0" sldId="258"/>
        </pc:sldMkLst>
        <pc:spChg chg="add mod">
          <ac:chgData name="Li, Y (psy)" userId="4d28f8d6-f2a0-4001-be81-ccaf501842fd" providerId="ADAL" clId="{E2140C23-A4D9-774A-B072-AD0163CCC975}" dt="2024-09-09T13:25:09.357" v="1365" actId="207"/>
          <ac:spMkLst>
            <pc:docMk/>
            <pc:sldMk cId="0" sldId="258"/>
            <ac:spMk id="5" creationId="{102F2DB2-7B01-CDE0-34BA-1EC21B6836AF}"/>
          </ac:spMkLst>
        </pc:spChg>
        <pc:spChg chg="add mod">
          <ac:chgData name="Li, Y (psy)" userId="4d28f8d6-f2a0-4001-be81-ccaf501842fd" providerId="ADAL" clId="{E2140C23-A4D9-774A-B072-AD0163CCC975}" dt="2024-09-09T13:25:31.216" v="1368" actId="1076"/>
          <ac:spMkLst>
            <pc:docMk/>
            <pc:sldMk cId="0" sldId="258"/>
            <ac:spMk id="6" creationId="{10C44380-1F92-C5BA-83F3-F6F3051A594A}"/>
          </ac:spMkLst>
        </pc:spChg>
        <pc:spChg chg="add mod">
          <ac:chgData name="Li, Y (psy)" userId="4d28f8d6-f2a0-4001-be81-ccaf501842fd" providerId="ADAL" clId="{E2140C23-A4D9-774A-B072-AD0163CCC975}" dt="2024-09-09T13:26:46.250" v="1440" actId="20577"/>
          <ac:spMkLst>
            <pc:docMk/>
            <pc:sldMk cId="0" sldId="258"/>
            <ac:spMk id="7" creationId="{3E235322-4946-B8E8-C1C2-BD89DD8CB6D2}"/>
          </ac:spMkLst>
        </pc:spChg>
        <pc:grpChg chg="del">
          <ac:chgData name="Li, Y (psy)" userId="4d28f8d6-f2a0-4001-be81-ccaf501842fd" providerId="ADAL" clId="{E2140C23-A4D9-774A-B072-AD0163CCC975}" dt="2024-09-04T16:18:05.221" v="1087" actId="165"/>
          <ac:grpSpMkLst>
            <pc:docMk/>
            <pc:sldMk cId="0" sldId="258"/>
            <ac:grpSpMk id="8" creationId="{F5A5AD07-8342-C51D-0EC2-E69407764507}"/>
          </ac:grpSpMkLst>
        </pc:grpChg>
        <pc:picChg chg="mod topLvl">
          <ac:chgData name="Li, Y (psy)" userId="4d28f8d6-f2a0-4001-be81-ccaf501842fd" providerId="ADAL" clId="{E2140C23-A4D9-774A-B072-AD0163CCC975}" dt="2024-09-04T16:18:05.221" v="1087" actId="165"/>
          <ac:picMkLst>
            <pc:docMk/>
            <pc:sldMk cId="0" sldId="258"/>
            <ac:picMk id="3" creationId="{00000000-0000-0000-0000-000000000000}"/>
          </ac:picMkLst>
        </pc:picChg>
        <pc:picChg chg="del mod topLvl">
          <ac:chgData name="Li, Y (psy)" userId="4d28f8d6-f2a0-4001-be81-ccaf501842fd" providerId="ADAL" clId="{E2140C23-A4D9-774A-B072-AD0163CCC975}" dt="2024-09-09T13:26:28.634" v="1431" actId="478"/>
          <ac:picMkLst>
            <pc:docMk/>
            <pc:sldMk cId="0" sldId="258"/>
            <ac:picMk id="4" creationId="{00000000-0000-0000-0000-000000000000}"/>
          </ac:picMkLst>
        </pc:picChg>
      </pc:sldChg>
      <pc:sldChg chg="modSp mod modAnim">
        <pc:chgData name="Li, Y (psy)" userId="4d28f8d6-f2a0-4001-be81-ccaf501842fd" providerId="ADAL" clId="{E2140C23-A4D9-774A-B072-AD0163CCC975}" dt="2024-09-09T13:39:35.446" v="1568" actId="113"/>
        <pc:sldMkLst>
          <pc:docMk/>
          <pc:sldMk cId="0" sldId="259"/>
        </pc:sldMkLst>
        <pc:spChg chg="mod">
          <ac:chgData name="Li, Y (psy)" userId="4d28f8d6-f2a0-4001-be81-ccaf501842fd" providerId="ADAL" clId="{E2140C23-A4D9-774A-B072-AD0163CCC975}" dt="2024-09-09T13:39:35.446" v="1568" actId="113"/>
          <ac:spMkLst>
            <pc:docMk/>
            <pc:sldMk cId="0" sldId="259"/>
            <ac:spMk id="5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3:27:11.017" v="1441" actId="20577"/>
          <ac:spMkLst>
            <pc:docMk/>
            <pc:sldMk cId="0" sldId="259"/>
            <ac:spMk id="12" creationId="{00000000-0000-0000-0000-000000000000}"/>
          </ac:spMkLst>
        </pc:spChg>
      </pc:sldChg>
      <pc:sldChg chg="modSp modAnim">
        <pc:chgData name="Li, Y (psy)" userId="4d28f8d6-f2a0-4001-be81-ccaf501842fd" providerId="ADAL" clId="{E2140C23-A4D9-774A-B072-AD0163CCC975}" dt="2024-09-04T16:32:41.477" v="1206" actId="403"/>
        <pc:sldMkLst>
          <pc:docMk/>
          <pc:sldMk cId="0" sldId="260"/>
        </pc:sldMkLst>
        <pc:spChg chg="mod">
          <ac:chgData name="Li, Y (psy)" userId="4d28f8d6-f2a0-4001-be81-ccaf501842fd" providerId="ADAL" clId="{E2140C23-A4D9-774A-B072-AD0163CCC975}" dt="2024-09-04T16:32:32.760" v="1203" actId="403"/>
          <ac:spMkLst>
            <pc:docMk/>
            <pc:sldMk cId="0" sldId="260"/>
            <ac:spMk id="5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4T16:32:41.477" v="1206" actId="403"/>
          <ac:spMkLst>
            <pc:docMk/>
            <pc:sldMk cId="0" sldId="260"/>
            <ac:spMk id="6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4T16:32:32.760" v="1203" actId="403"/>
          <ac:spMkLst>
            <pc:docMk/>
            <pc:sldMk cId="0" sldId="260"/>
            <ac:spMk id="9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4T16:32:41.477" v="1206" actId="403"/>
          <ac:spMkLst>
            <pc:docMk/>
            <pc:sldMk cId="0" sldId="260"/>
            <ac:spMk id="10" creationId="{00000000-0000-0000-0000-000000000000}"/>
          </ac:spMkLst>
        </pc:spChg>
      </pc:sldChg>
      <pc:sldChg chg="addSp delSp modSp mod modAnim">
        <pc:chgData name="Li, Y (psy)" userId="4d28f8d6-f2a0-4001-be81-ccaf501842fd" providerId="ADAL" clId="{E2140C23-A4D9-774A-B072-AD0163CCC975}" dt="2024-09-09T16:42:20.876" v="1662"/>
        <pc:sldMkLst>
          <pc:docMk/>
          <pc:sldMk cId="0" sldId="261"/>
        </pc:sldMkLst>
        <pc:spChg chg="mod">
          <ac:chgData name="Li, Y (psy)" userId="4d28f8d6-f2a0-4001-be81-ccaf501842fd" providerId="ADAL" clId="{E2140C23-A4D9-774A-B072-AD0163CCC975}" dt="2024-09-09T13:29:39.723" v="1506" actId="207"/>
          <ac:spMkLst>
            <pc:docMk/>
            <pc:sldMk cId="0" sldId="261"/>
            <ac:spMk id="3" creationId="{00000000-0000-0000-0000-000000000000}"/>
          </ac:spMkLst>
        </pc:spChg>
        <pc:spChg chg="del">
          <ac:chgData name="Li, Y (psy)" userId="4d28f8d6-f2a0-4001-be81-ccaf501842fd" providerId="ADAL" clId="{E2140C23-A4D9-774A-B072-AD0163CCC975}" dt="2024-09-09T13:28:45.620" v="1496" actId="478"/>
          <ac:spMkLst>
            <pc:docMk/>
            <pc:sldMk cId="0" sldId="261"/>
            <ac:spMk id="7" creationId="{00000000-0000-0000-0000-000000000000}"/>
          </ac:spMkLst>
        </pc:spChg>
        <pc:spChg chg="del">
          <ac:chgData name="Li, Y (psy)" userId="4d28f8d6-f2a0-4001-be81-ccaf501842fd" providerId="ADAL" clId="{E2140C23-A4D9-774A-B072-AD0163CCC975}" dt="2024-09-09T13:28:45.620" v="1496" actId="478"/>
          <ac:spMkLst>
            <pc:docMk/>
            <pc:sldMk cId="0" sldId="261"/>
            <ac:spMk id="8" creationId="{00000000-0000-0000-0000-000000000000}"/>
          </ac:spMkLst>
        </pc:spChg>
        <pc:spChg chg="del">
          <ac:chgData name="Li, Y (psy)" userId="4d28f8d6-f2a0-4001-be81-ccaf501842fd" providerId="ADAL" clId="{E2140C23-A4D9-774A-B072-AD0163CCC975}" dt="2024-09-09T13:28:45.620" v="1496" actId="478"/>
          <ac:spMkLst>
            <pc:docMk/>
            <pc:sldMk cId="0" sldId="261"/>
            <ac:spMk id="9" creationId="{00000000-0000-0000-0000-000000000000}"/>
          </ac:spMkLst>
        </pc:spChg>
        <pc:spChg chg="del">
          <ac:chgData name="Li, Y (psy)" userId="4d28f8d6-f2a0-4001-be81-ccaf501842fd" providerId="ADAL" clId="{E2140C23-A4D9-774A-B072-AD0163CCC975}" dt="2024-09-09T13:28:45.620" v="1496" actId="478"/>
          <ac:spMkLst>
            <pc:docMk/>
            <pc:sldMk cId="0" sldId="261"/>
            <ac:spMk id="10" creationId="{00000000-0000-0000-0000-000000000000}"/>
          </ac:spMkLst>
        </pc:spChg>
        <pc:spChg chg="del">
          <ac:chgData name="Li, Y (psy)" userId="4d28f8d6-f2a0-4001-be81-ccaf501842fd" providerId="ADAL" clId="{E2140C23-A4D9-774A-B072-AD0163CCC975}" dt="2024-09-09T13:28:45.620" v="1496" actId="478"/>
          <ac:spMkLst>
            <pc:docMk/>
            <pc:sldMk cId="0" sldId="261"/>
            <ac:spMk id="11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3:32:28.007" v="1522" actId="12"/>
          <ac:spMkLst>
            <pc:docMk/>
            <pc:sldMk cId="0" sldId="261"/>
            <ac:spMk id="12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3:32:37.685" v="1524" actId="20577"/>
          <ac:spMkLst>
            <pc:docMk/>
            <pc:sldMk cId="0" sldId="261"/>
            <ac:spMk id="15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3:32:39.330" v="1526" actId="20577"/>
          <ac:spMkLst>
            <pc:docMk/>
            <pc:sldMk cId="0" sldId="261"/>
            <ac:spMk id="16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3:29:54.078" v="1507" actId="1076"/>
          <ac:spMkLst>
            <pc:docMk/>
            <pc:sldMk cId="0" sldId="261"/>
            <ac:spMk id="17" creationId="{00000000-0000-0000-0000-000000000000}"/>
          </ac:spMkLst>
        </pc:spChg>
        <pc:spChg chg="add mod">
          <ac:chgData name="Li, Y (psy)" userId="4d28f8d6-f2a0-4001-be81-ccaf501842fd" providerId="ADAL" clId="{E2140C23-A4D9-774A-B072-AD0163CCC975}" dt="2024-09-09T13:32:20.389" v="1519" actId="12"/>
          <ac:spMkLst>
            <pc:docMk/>
            <pc:sldMk cId="0" sldId="261"/>
            <ac:spMk id="18" creationId="{86AE7F90-61B1-6BA1-CBB4-E2B2FA4F5CA1}"/>
          </ac:spMkLst>
        </pc:spChg>
        <pc:picChg chg="mod">
          <ac:chgData name="Li, Y (psy)" userId="4d28f8d6-f2a0-4001-be81-ccaf501842fd" providerId="ADAL" clId="{E2140C23-A4D9-774A-B072-AD0163CCC975}" dt="2024-09-09T13:29:59.558" v="1509" actId="1076"/>
          <ac:picMkLst>
            <pc:docMk/>
            <pc:sldMk cId="0" sldId="261"/>
            <ac:picMk id="13" creationId="{00000000-0000-0000-0000-000000000000}"/>
          </ac:picMkLst>
        </pc:picChg>
        <pc:picChg chg="mod">
          <ac:chgData name="Li, Y (psy)" userId="4d28f8d6-f2a0-4001-be81-ccaf501842fd" providerId="ADAL" clId="{E2140C23-A4D9-774A-B072-AD0163CCC975}" dt="2024-09-09T13:30:01.800" v="1510" actId="1076"/>
          <ac:picMkLst>
            <pc:docMk/>
            <pc:sldMk cId="0" sldId="261"/>
            <ac:picMk id="14" creationId="{00000000-0000-0000-0000-000000000000}"/>
          </ac:picMkLst>
        </pc:picChg>
        <pc:picChg chg="add mod">
          <ac:chgData name="Li, Y (psy)" userId="4d28f8d6-f2a0-4001-be81-ccaf501842fd" providerId="ADAL" clId="{E2140C23-A4D9-774A-B072-AD0163CCC975}" dt="2024-09-09T13:32:09.080" v="1518" actId="1076"/>
          <ac:picMkLst>
            <pc:docMk/>
            <pc:sldMk cId="0" sldId="261"/>
            <ac:picMk id="1026" creationId="{346EBD7B-4BFE-1CE2-89C5-2CA10ED5AFCD}"/>
          </ac:picMkLst>
        </pc:picChg>
      </pc:sldChg>
      <pc:sldChg chg="delSp modSp mod modAnim">
        <pc:chgData name="Li, Y (psy)" userId="4d28f8d6-f2a0-4001-be81-ccaf501842fd" providerId="ADAL" clId="{E2140C23-A4D9-774A-B072-AD0163CCC975}" dt="2024-09-09T16:45:46.109" v="1664"/>
        <pc:sldMkLst>
          <pc:docMk/>
          <pc:sldMk cId="0" sldId="263"/>
        </pc:sldMkLst>
        <pc:spChg chg="del">
          <ac:chgData name="Li, Y (psy)" userId="4d28f8d6-f2a0-4001-be81-ccaf501842fd" providerId="ADAL" clId="{E2140C23-A4D9-774A-B072-AD0163CCC975}" dt="2024-09-09T13:33:35.315" v="1529" actId="478"/>
          <ac:spMkLst>
            <pc:docMk/>
            <pc:sldMk cId="0" sldId="263"/>
            <ac:spMk id="3" creationId="{00000000-0000-0000-0000-000000000000}"/>
          </ac:spMkLst>
        </pc:spChg>
        <pc:spChg chg="del">
          <ac:chgData name="Li, Y (psy)" userId="4d28f8d6-f2a0-4001-be81-ccaf501842fd" providerId="ADAL" clId="{E2140C23-A4D9-774A-B072-AD0163CCC975}" dt="2024-09-09T13:33:32.665" v="1528" actId="478"/>
          <ac:spMkLst>
            <pc:docMk/>
            <pc:sldMk cId="0" sldId="263"/>
            <ac:spMk id="4" creationId="{00000000-0000-0000-0000-000000000000}"/>
          </ac:spMkLst>
        </pc:spChg>
        <pc:spChg chg="del mod">
          <ac:chgData name="Li, Y (psy)" userId="4d28f8d6-f2a0-4001-be81-ccaf501842fd" providerId="ADAL" clId="{E2140C23-A4D9-774A-B072-AD0163CCC975}" dt="2024-09-09T13:33:40.088" v="1530" actId="478"/>
          <ac:spMkLst>
            <pc:docMk/>
            <pc:sldMk cId="0" sldId="263"/>
            <ac:spMk id="5" creationId="{00000000-0000-0000-0000-000000000000}"/>
          </ac:spMkLst>
        </pc:spChg>
        <pc:spChg chg="del mod">
          <ac:chgData name="Li, Y (psy)" userId="4d28f8d6-f2a0-4001-be81-ccaf501842fd" providerId="ADAL" clId="{E2140C23-A4D9-774A-B072-AD0163CCC975}" dt="2024-09-09T13:33:47.270" v="1531" actId="478"/>
          <ac:spMkLst>
            <pc:docMk/>
            <pc:sldMk cId="0" sldId="263"/>
            <ac:spMk id="6" creationId="{00000000-0000-0000-0000-000000000000}"/>
          </ac:spMkLst>
        </pc:spChg>
        <pc:spChg chg="del">
          <ac:chgData name="Li, Y (psy)" userId="4d28f8d6-f2a0-4001-be81-ccaf501842fd" providerId="ADAL" clId="{E2140C23-A4D9-774A-B072-AD0163CCC975}" dt="2024-09-09T13:33:32.665" v="1528" actId="478"/>
          <ac:spMkLst>
            <pc:docMk/>
            <pc:sldMk cId="0" sldId="263"/>
            <ac:spMk id="7" creationId="{00000000-0000-0000-0000-000000000000}"/>
          </ac:spMkLst>
        </pc:spChg>
        <pc:spChg chg="del mod">
          <ac:chgData name="Li, Y (psy)" userId="4d28f8d6-f2a0-4001-be81-ccaf501842fd" providerId="ADAL" clId="{E2140C23-A4D9-774A-B072-AD0163CCC975}" dt="2024-09-09T13:33:40.088" v="1530" actId="478"/>
          <ac:spMkLst>
            <pc:docMk/>
            <pc:sldMk cId="0" sldId="263"/>
            <ac:spMk id="8" creationId="{00000000-0000-0000-0000-000000000000}"/>
          </ac:spMkLst>
        </pc:spChg>
        <pc:spChg chg="del mod">
          <ac:chgData name="Li, Y (psy)" userId="4d28f8d6-f2a0-4001-be81-ccaf501842fd" providerId="ADAL" clId="{E2140C23-A4D9-774A-B072-AD0163CCC975}" dt="2024-09-09T13:33:49.474" v="1532" actId="478"/>
          <ac:spMkLst>
            <pc:docMk/>
            <pc:sldMk cId="0" sldId="263"/>
            <ac:spMk id="9" creationId="{00000000-0000-0000-0000-000000000000}"/>
          </ac:spMkLst>
        </pc:spChg>
        <pc:spChg chg="del">
          <ac:chgData name="Li, Y (psy)" userId="4d28f8d6-f2a0-4001-be81-ccaf501842fd" providerId="ADAL" clId="{E2140C23-A4D9-774A-B072-AD0163CCC975}" dt="2024-09-09T13:33:32.665" v="1528" actId="478"/>
          <ac:spMkLst>
            <pc:docMk/>
            <pc:sldMk cId="0" sldId="263"/>
            <ac:spMk id="10" creationId="{00000000-0000-0000-0000-000000000000}"/>
          </ac:spMkLst>
        </pc:spChg>
        <pc:spChg chg="del mod">
          <ac:chgData name="Li, Y (psy)" userId="4d28f8d6-f2a0-4001-be81-ccaf501842fd" providerId="ADAL" clId="{E2140C23-A4D9-774A-B072-AD0163CCC975}" dt="2024-09-09T13:33:40.088" v="1530" actId="478"/>
          <ac:spMkLst>
            <pc:docMk/>
            <pc:sldMk cId="0" sldId="263"/>
            <ac:spMk id="11" creationId="{00000000-0000-0000-0000-000000000000}"/>
          </ac:spMkLst>
        </pc:spChg>
        <pc:spChg chg="del mod">
          <ac:chgData name="Li, Y (psy)" userId="4d28f8d6-f2a0-4001-be81-ccaf501842fd" providerId="ADAL" clId="{E2140C23-A4D9-774A-B072-AD0163CCC975}" dt="2024-09-09T13:33:51.366" v="1533" actId="478"/>
          <ac:spMkLst>
            <pc:docMk/>
            <pc:sldMk cId="0" sldId="263"/>
            <ac:spMk id="12" creationId="{00000000-0000-0000-0000-000000000000}"/>
          </ac:spMkLst>
        </pc:spChg>
        <pc:spChg chg="del">
          <ac:chgData name="Li, Y (psy)" userId="4d28f8d6-f2a0-4001-be81-ccaf501842fd" providerId="ADAL" clId="{E2140C23-A4D9-774A-B072-AD0163CCC975}" dt="2024-09-09T13:33:32.665" v="1528" actId="478"/>
          <ac:spMkLst>
            <pc:docMk/>
            <pc:sldMk cId="0" sldId="263"/>
            <ac:spMk id="13" creationId="{00000000-0000-0000-0000-000000000000}"/>
          </ac:spMkLst>
        </pc:spChg>
        <pc:spChg chg="del">
          <ac:chgData name="Li, Y (psy)" userId="4d28f8d6-f2a0-4001-be81-ccaf501842fd" providerId="ADAL" clId="{E2140C23-A4D9-774A-B072-AD0163CCC975}" dt="2024-09-09T13:33:40.088" v="1530" actId="478"/>
          <ac:spMkLst>
            <pc:docMk/>
            <pc:sldMk cId="0" sldId="263"/>
            <ac:spMk id="15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3:35:02.716" v="1543" actId="113"/>
          <ac:spMkLst>
            <pc:docMk/>
            <pc:sldMk cId="0" sldId="263"/>
            <ac:spMk id="23" creationId="{2E8F1C49-E57D-949F-3C1A-51C7B8C29C2B}"/>
          </ac:spMkLst>
        </pc:spChg>
        <pc:spChg chg="mod">
          <ac:chgData name="Li, Y (psy)" userId="4d28f8d6-f2a0-4001-be81-ccaf501842fd" providerId="ADAL" clId="{E2140C23-A4D9-774A-B072-AD0163CCC975}" dt="2024-09-09T13:34:47.372" v="1540" actId="115"/>
          <ac:spMkLst>
            <pc:docMk/>
            <pc:sldMk cId="0" sldId="263"/>
            <ac:spMk id="24" creationId="{B6DAFB67-BC61-9BAE-4BDD-D2A49302B8D9}"/>
          </ac:spMkLst>
        </pc:spChg>
      </pc:sldChg>
      <pc:sldChg chg="addSp delSp modSp mod delAnim modAnim">
        <pc:chgData name="Li, Y (psy)" userId="4d28f8d6-f2a0-4001-be81-ccaf501842fd" providerId="ADAL" clId="{E2140C23-A4D9-774A-B072-AD0163CCC975}" dt="2024-09-09T13:36:55.346" v="1567" actId="1076"/>
        <pc:sldMkLst>
          <pc:docMk/>
          <pc:sldMk cId="0" sldId="264"/>
        </pc:sldMkLst>
        <pc:spChg chg="mod">
          <ac:chgData name="Li, Y (psy)" userId="4d28f8d6-f2a0-4001-be81-ccaf501842fd" providerId="ADAL" clId="{E2140C23-A4D9-774A-B072-AD0163CCC975}" dt="2024-09-04T16:22:09.338" v="1114" actId="1076"/>
          <ac:spMkLst>
            <pc:docMk/>
            <pc:sldMk cId="0" sldId="264"/>
            <ac:spMk id="3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4T16:22:09.338" v="1114" actId="1076"/>
          <ac:spMkLst>
            <pc:docMk/>
            <pc:sldMk cId="0" sldId="264"/>
            <ac:spMk id="4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3:36:20.052" v="1559" actId="20577"/>
          <ac:spMkLst>
            <pc:docMk/>
            <pc:sldMk cId="0" sldId="264"/>
            <ac:spMk id="5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3:36:13.579" v="1552" actId="14100"/>
          <ac:spMkLst>
            <pc:docMk/>
            <pc:sldMk cId="0" sldId="264"/>
            <ac:spMk id="6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3:36:36.486" v="1564" actId="1076"/>
          <ac:spMkLst>
            <pc:docMk/>
            <pc:sldMk cId="0" sldId="264"/>
            <ac:spMk id="7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3:36:36.486" v="1564" actId="1076"/>
          <ac:spMkLst>
            <pc:docMk/>
            <pc:sldMk cId="0" sldId="264"/>
            <ac:spMk id="8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3:36:36.486" v="1564" actId="1076"/>
          <ac:spMkLst>
            <pc:docMk/>
            <pc:sldMk cId="0" sldId="264"/>
            <ac:spMk id="9" creationId="{00000000-0000-0000-0000-000000000000}"/>
          </ac:spMkLst>
        </pc:spChg>
        <pc:spChg chg="del mod">
          <ac:chgData name="Li, Y (psy)" userId="4d28f8d6-f2a0-4001-be81-ccaf501842fd" providerId="ADAL" clId="{E2140C23-A4D9-774A-B072-AD0163CCC975}" dt="2024-09-04T16:22:46.170" v="1118" actId="478"/>
          <ac:spMkLst>
            <pc:docMk/>
            <pc:sldMk cId="0" sldId="264"/>
            <ac:spMk id="10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3:36:55.346" v="1567" actId="1076"/>
          <ac:spMkLst>
            <pc:docMk/>
            <pc:sldMk cId="0" sldId="264"/>
            <ac:spMk id="11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3:36:55.346" v="1567" actId="1076"/>
          <ac:spMkLst>
            <pc:docMk/>
            <pc:sldMk cId="0" sldId="264"/>
            <ac:spMk id="12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3:36:55.346" v="1567" actId="1076"/>
          <ac:spMkLst>
            <pc:docMk/>
            <pc:sldMk cId="0" sldId="264"/>
            <ac:spMk id="13" creationId="{00000000-0000-0000-0000-000000000000}"/>
          </ac:spMkLst>
        </pc:spChg>
        <pc:spChg chg="del mod">
          <ac:chgData name="Li, Y (psy)" userId="4d28f8d6-f2a0-4001-be81-ccaf501842fd" providerId="ADAL" clId="{E2140C23-A4D9-774A-B072-AD0163CCC975}" dt="2024-09-04T16:22:51.040" v="1119" actId="478"/>
          <ac:spMkLst>
            <pc:docMk/>
            <pc:sldMk cId="0" sldId="264"/>
            <ac:spMk id="14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3:35:54.143" v="1549" actId="1076"/>
          <ac:spMkLst>
            <pc:docMk/>
            <pc:sldMk cId="0" sldId="264"/>
            <ac:spMk id="15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3:35:54.143" v="1549" actId="1076"/>
          <ac:spMkLst>
            <pc:docMk/>
            <pc:sldMk cId="0" sldId="264"/>
            <ac:spMk id="16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3:35:54.143" v="1549" actId="1076"/>
          <ac:spMkLst>
            <pc:docMk/>
            <pc:sldMk cId="0" sldId="264"/>
            <ac:spMk id="17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3:35:54.143" v="1549" actId="1076"/>
          <ac:spMkLst>
            <pc:docMk/>
            <pc:sldMk cId="0" sldId="264"/>
            <ac:spMk id="18" creationId="{00000000-0000-0000-0000-000000000000}"/>
          </ac:spMkLst>
        </pc:spChg>
        <pc:spChg chg="del mod">
          <ac:chgData name="Li, Y (psy)" userId="4d28f8d6-f2a0-4001-be81-ccaf501842fd" providerId="ADAL" clId="{E2140C23-A4D9-774A-B072-AD0163CCC975}" dt="2024-09-09T13:35:40.194" v="1547" actId="478"/>
          <ac:spMkLst>
            <pc:docMk/>
            <pc:sldMk cId="0" sldId="264"/>
            <ac:spMk id="19" creationId="{00000000-0000-0000-0000-000000000000}"/>
          </ac:spMkLst>
        </pc:spChg>
        <pc:spChg chg="del mod">
          <ac:chgData name="Li, Y (psy)" userId="4d28f8d6-f2a0-4001-be81-ccaf501842fd" providerId="ADAL" clId="{E2140C23-A4D9-774A-B072-AD0163CCC975}" dt="2024-09-09T13:35:41.636" v="1548" actId="478"/>
          <ac:spMkLst>
            <pc:docMk/>
            <pc:sldMk cId="0" sldId="264"/>
            <ac:spMk id="20" creationId="{00000000-0000-0000-0000-000000000000}"/>
          </ac:spMkLst>
        </pc:spChg>
        <pc:spChg chg="del mod">
          <ac:chgData name="Li, Y (psy)" userId="4d28f8d6-f2a0-4001-be81-ccaf501842fd" providerId="ADAL" clId="{E2140C23-A4D9-774A-B072-AD0163CCC975}" dt="2024-09-09T13:35:38.417" v="1546" actId="478"/>
          <ac:spMkLst>
            <pc:docMk/>
            <pc:sldMk cId="0" sldId="264"/>
            <ac:spMk id="21" creationId="{00000000-0000-0000-0000-000000000000}"/>
          </ac:spMkLst>
        </pc:spChg>
        <pc:spChg chg="del mod">
          <ac:chgData name="Li, Y (psy)" userId="4d28f8d6-f2a0-4001-be81-ccaf501842fd" providerId="ADAL" clId="{E2140C23-A4D9-774A-B072-AD0163CCC975}" dt="2024-09-09T13:35:38.417" v="1546" actId="478"/>
          <ac:spMkLst>
            <pc:docMk/>
            <pc:sldMk cId="0" sldId="264"/>
            <ac:spMk id="22" creationId="{00000000-0000-0000-0000-000000000000}"/>
          </ac:spMkLst>
        </pc:spChg>
        <pc:spChg chg="add del mod">
          <ac:chgData name="Li, Y (psy)" userId="4d28f8d6-f2a0-4001-be81-ccaf501842fd" providerId="ADAL" clId="{E2140C23-A4D9-774A-B072-AD0163CCC975}" dt="2024-09-04T16:24:14.343" v="1129"/>
          <ac:spMkLst>
            <pc:docMk/>
            <pc:sldMk cId="0" sldId="264"/>
            <ac:spMk id="26" creationId="{E80DDA68-D9C8-6F8F-D664-CBF0F15C9256}"/>
          </ac:spMkLst>
        </pc:spChg>
      </pc:sldChg>
      <pc:sldChg chg="modSp mod">
        <pc:chgData name="Li, Y (psy)" userId="4d28f8d6-f2a0-4001-be81-ccaf501842fd" providerId="ADAL" clId="{E2140C23-A4D9-774A-B072-AD0163CCC975}" dt="2024-09-11T13:40:29.921" v="1692" actId="20577"/>
        <pc:sldMkLst>
          <pc:docMk/>
          <pc:sldMk cId="0" sldId="265"/>
        </pc:sldMkLst>
        <pc:spChg chg="mod">
          <ac:chgData name="Li, Y (psy)" userId="4d28f8d6-f2a0-4001-be81-ccaf501842fd" providerId="ADAL" clId="{E2140C23-A4D9-774A-B072-AD0163CCC975}" dt="2024-09-04T16:21:05.251" v="1104" actId="404"/>
          <ac:spMkLst>
            <pc:docMk/>
            <pc:sldMk cId="0" sldId="265"/>
            <ac:spMk id="6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4T16:21:05.251" v="1104" actId="404"/>
          <ac:spMkLst>
            <pc:docMk/>
            <pc:sldMk cId="0" sldId="265"/>
            <ac:spMk id="7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4T16:21:20.916" v="1107" actId="14100"/>
          <ac:spMkLst>
            <pc:docMk/>
            <pc:sldMk cId="0" sldId="265"/>
            <ac:spMk id="10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11T13:40:29.921" v="1692" actId="20577"/>
          <ac:spMkLst>
            <pc:docMk/>
            <pc:sldMk cId="0" sldId="265"/>
            <ac:spMk id="11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4T16:21:17.643" v="1106" actId="255"/>
          <ac:spMkLst>
            <pc:docMk/>
            <pc:sldMk cId="0" sldId="265"/>
            <ac:spMk id="14" creationId="{00000000-0000-0000-0000-000000000000}"/>
          </ac:spMkLst>
        </pc:spChg>
        <pc:grpChg chg="mod">
          <ac:chgData name="Li, Y (psy)" userId="4d28f8d6-f2a0-4001-be81-ccaf501842fd" providerId="ADAL" clId="{E2140C23-A4D9-774A-B072-AD0163CCC975}" dt="2024-09-04T16:21:43.852" v="1111" actId="1076"/>
          <ac:grpSpMkLst>
            <pc:docMk/>
            <pc:sldMk cId="0" sldId="265"/>
            <ac:grpSpMk id="19" creationId="{BA3F770A-E72F-937A-ADC0-4113CAF4840C}"/>
          </ac:grpSpMkLst>
        </pc:grpChg>
      </pc:sldChg>
      <pc:sldChg chg="delSp modSp mod delAnim modAnim">
        <pc:chgData name="Li, Y (psy)" userId="4d28f8d6-f2a0-4001-be81-ccaf501842fd" providerId="ADAL" clId="{E2140C23-A4D9-774A-B072-AD0163CCC975}" dt="2024-09-09T14:00:35.153" v="1655" actId="20577"/>
        <pc:sldMkLst>
          <pc:docMk/>
          <pc:sldMk cId="1506764848" sldId="266"/>
        </pc:sldMkLst>
        <pc:spChg chg="mod">
          <ac:chgData name="Li, Y (psy)" userId="4d28f8d6-f2a0-4001-be81-ccaf501842fd" providerId="ADAL" clId="{E2140C23-A4D9-774A-B072-AD0163CCC975}" dt="2024-09-04T16:33:09.135" v="1207" actId="403"/>
          <ac:spMkLst>
            <pc:docMk/>
            <pc:sldMk cId="1506764848" sldId="266"/>
            <ac:spMk id="4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4T16:33:16.988" v="1210" actId="403"/>
          <ac:spMkLst>
            <pc:docMk/>
            <pc:sldMk cId="1506764848" sldId="266"/>
            <ac:spMk id="5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4:00:24.922" v="1652" actId="14100"/>
          <ac:spMkLst>
            <pc:docMk/>
            <pc:sldMk cId="1506764848" sldId="266"/>
            <ac:spMk id="6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4:00:35.153" v="1655" actId="20577"/>
          <ac:spMkLst>
            <pc:docMk/>
            <pc:sldMk cId="1506764848" sldId="266"/>
            <ac:spMk id="7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9T14:00:28.869" v="1654" actId="20577"/>
          <ac:spMkLst>
            <pc:docMk/>
            <pc:sldMk cId="1506764848" sldId="266"/>
            <ac:spMk id="8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4T16:33:33.398" v="1215" actId="20577"/>
          <ac:spMkLst>
            <pc:docMk/>
            <pc:sldMk cId="1506764848" sldId="266"/>
            <ac:spMk id="18" creationId="{7F282D51-5175-E415-E6A1-CE8C3C0922B6}"/>
          </ac:spMkLst>
        </pc:spChg>
        <pc:spChg chg="mod">
          <ac:chgData name="Li, Y (psy)" userId="4d28f8d6-f2a0-4001-be81-ccaf501842fd" providerId="ADAL" clId="{E2140C23-A4D9-774A-B072-AD0163CCC975}" dt="2024-09-04T16:33:45.324" v="1219" actId="1076"/>
          <ac:spMkLst>
            <pc:docMk/>
            <pc:sldMk cId="1506764848" sldId="266"/>
            <ac:spMk id="21" creationId="{B192AFFB-561D-E440-CFDF-55EFE125BAAA}"/>
          </ac:spMkLst>
        </pc:spChg>
        <pc:grpChg chg="del mod">
          <ac:chgData name="Li, Y (psy)" userId="4d28f8d6-f2a0-4001-be81-ccaf501842fd" providerId="ADAL" clId="{E2140C23-A4D9-774A-B072-AD0163CCC975}" dt="2024-09-09T13:32:55.416" v="1527" actId="478"/>
          <ac:grpSpMkLst>
            <pc:docMk/>
            <pc:sldMk cId="1506764848" sldId="266"/>
            <ac:grpSpMk id="26" creationId="{41A6A9E2-8870-BEB5-71FF-564EC3F818D8}"/>
          </ac:grpSpMkLst>
        </pc:grpChg>
      </pc:sldChg>
      <pc:sldChg chg="addSp modSp mod">
        <pc:chgData name="Li, Y (psy)" userId="4d28f8d6-f2a0-4001-be81-ccaf501842fd" providerId="ADAL" clId="{E2140C23-A4D9-774A-B072-AD0163CCC975}" dt="2024-09-04T14:06:41.351" v="276" actId="14100"/>
        <pc:sldMkLst>
          <pc:docMk/>
          <pc:sldMk cId="1757866915" sldId="268"/>
        </pc:sldMkLst>
        <pc:spChg chg="add mod">
          <ac:chgData name="Li, Y (psy)" userId="4d28f8d6-f2a0-4001-be81-ccaf501842fd" providerId="ADAL" clId="{E2140C23-A4D9-774A-B072-AD0163CCC975}" dt="2024-09-04T14:06:41.351" v="276" actId="14100"/>
          <ac:spMkLst>
            <pc:docMk/>
            <pc:sldMk cId="1757866915" sldId="268"/>
            <ac:spMk id="4" creationId="{1C334D1F-4B86-7A98-E209-3676AEB68D15}"/>
          </ac:spMkLst>
        </pc:spChg>
      </pc:sldChg>
      <pc:sldChg chg="addSp delSp modSp mod">
        <pc:chgData name="Li, Y (psy)" userId="4d28f8d6-f2a0-4001-be81-ccaf501842fd" providerId="ADAL" clId="{E2140C23-A4D9-774A-B072-AD0163CCC975}" dt="2024-09-04T14:25:30.298" v="327" actId="255"/>
        <pc:sldMkLst>
          <pc:docMk/>
          <pc:sldMk cId="816918072" sldId="269"/>
        </pc:sldMkLst>
        <pc:spChg chg="add mod">
          <ac:chgData name="Li, Y (psy)" userId="4d28f8d6-f2a0-4001-be81-ccaf501842fd" providerId="ADAL" clId="{E2140C23-A4D9-774A-B072-AD0163CCC975}" dt="2024-09-04T14:25:30.298" v="327" actId="255"/>
          <ac:spMkLst>
            <pc:docMk/>
            <pc:sldMk cId="816918072" sldId="269"/>
            <ac:spMk id="12" creationId="{54805F22-64B7-E36C-73FE-B7A823E36002}"/>
          </ac:spMkLst>
        </pc:spChg>
        <pc:picChg chg="del">
          <ac:chgData name="Li, Y (psy)" userId="4d28f8d6-f2a0-4001-be81-ccaf501842fd" providerId="ADAL" clId="{E2140C23-A4D9-774A-B072-AD0163CCC975}" dt="2024-09-04T14:00:19.561" v="198" actId="478"/>
          <ac:picMkLst>
            <pc:docMk/>
            <pc:sldMk cId="816918072" sldId="269"/>
            <ac:picMk id="9" creationId="{147942CA-A9F9-A414-9CD1-3B0F963E73A4}"/>
          </ac:picMkLst>
        </pc:picChg>
        <pc:picChg chg="add mod">
          <ac:chgData name="Li, Y (psy)" userId="4d28f8d6-f2a0-4001-be81-ccaf501842fd" providerId="ADAL" clId="{E2140C23-A4D9-774A-B072-AD0163CCC975}" dt="2024-09-04T14:00:52.807" v="217" actId="692"/>
          <ac:picMkLst>
            <pc:docMk/>
            <pc:sldMk cId="816918072" sldId="269"/>
            <ac:picMk id="11" creationId="{68D40134-A129-4A2E-944C-602BAE758D12}"/>
          </ac:picMkLst>
        </pc:picChg>
      </pc:sldChg>
      <pc:sldChg chg="modSp del mod">
        <pc:chgData name="Li, Y (psy)" userId="4d28f8d6-f2a0-4001-be81-ccaf501842fd" providerId="ADAL" clId="{E2140C23-A4D9-774A-B072-AD0163CCC975}" dt="2024-09-09T13:34:22.414" v="1537" actId="2696"/>
        <pc:sldMkLst>
          <pc:docMk/>
          <pc:sldMk cId="763653751" sldId="271"/>
        </pc:sldMkLst>
        <pc:spChg chg="mod">
          <ac:chgData name="Li, Y (psy)" userId="4d28f8d6-f2a0-4001-be81-ccaf501842fd" providerId="ADAL" clId="{E2140C23-A4D9-774A-B072-AD0163CCC975}" dt="2024-09-04T14:25:15.847" v="326" actId="255"/>
          <ac:spMkLst>
            <pc:docMk/>
            <pc:sldMk cId="763653751" sldId="271"/>
            <ac:spMk id="2" creationId="{2C909516-3CAA-4C41-80B2-B85DDCD48283}"/>
          </ac:spMkLst>
        </pc:spChg>
        <pc:graphicFrameChg chg="modGraphic">
          <ac:chgData name="Li, Y (psy)" userId="4d28f8d6-f2a0-4001-be81-ccaf501842fd" providerId="ADAL" clId="{E2140C23-A4D9-774A-B072-AD0163CCC975}" dt="2024-09-04T16:38:32.952" v="1267" actId="20577"/>
          <ac:graphicFrameMkLst>
            <pc:docMk/>
            <pc:sldMk cId="763653751" sldId="271"/>
            <ac:graphicFrameMk id="10" creationId="{EDDE629B-1051-81A3-1BF2-AD28878BACA1}"/>
          </ac:graphicFrameMkLst>
        </pc:graphicFrameChg>
      </pc:sldChg>
      <pc:sldChg chg="add">
        <pc:chgData name="Li, Y (psy)" userId="4d28f8d6-f2a0-4001-be81-ccaf501842fd" providerId="ADAL" clId="{E2140C23-A4D9-774A-B072-AD0163CCC975}" dt="2024-09-09T13:34:28.855" v="1538"/>
        <pc:sldMkLst>
          <pc:docMk/>
          <pc:sldMk cId="3246164372" sldId="271"/>
        </pc:sldMkLst>
      </pc:sldChg>
      <pc:sldChg chg="addSp delSp modSp mod">
        <pc:chgData name="Li, Y (psy)" userId="4d28f8d6-f2a0-4001-be81-ccaf501842fd" providerId="ADAL" clId="{E2140C23-A4D9-774A-B072-AD0163CCC975}" dt="2024-09-11T13:39:35.513" v="1688" actId="20577"/>
        <pc:sldMkLst>
          <pc:docMk/>
          <pc:sldMk cId="1720288093" sldId="272"/>
        </pc:sldMkLst>
        <pc:spChg chg="mod">
          <ac:chgData name="Li, Y (psy)" userId="4d28f8d6-f2a0-4001-be81-ccaf501842fd" providerId="ADAL" clId="{E2140C23-A4D9-774A-B072-AD0163CCC975}" dt="2024-09-11T13:39:35.513" v="1688" actId="20577"/>
          <ac:spMkLst>
            <pc:docMk/>
            <pc:sldMk cId="1720288093" sldId="272"/>
            <ac:spMk id="2" creationId="{50DEFFB7-7A50-909A-2725-164FEF0CF2BC}"/>
          </ac:spMkLst>
        </pc:spChg>
        <pc:spChg chg="add mod">
          <ac:chgData name="Li, Y (psy)" userId="4d28f8d6-f2a0-4001-be81-ccaf501842fd" providerId="ADAL" clId="{E2140C23-A4D9-774A-B072-AD0163CCC975}" dt="2024-09-09T13:35:19.864" v="1544" actId="20577"/>
          <ac:spMkLst>
            <pc:docMk/>
            <pc:sldMk cId="1720288093" sldId="272"/>
            <ac:spMk id="11" creationId="{215DE478-1F05-EEE9-F3F4-532D941DE6BB}"/>
          </ac:spMkLst>
        </pc:spChg>
        <pc:grpChg chg="del">
          <ac:chgData name="Li, Y (psy)" userId="4d28f8d6-f2a0-4001-be81-ccaf501842fd" providerId="ADAL" clId="{E2140C23-A4D9-774A-B072-AD0163CCC975}" dt="2024-09-04T13:43:39.003" v="48" actId="478"/>
          <ac:grpSpMkLst>
            <pc:docMk/>
            <pc:sldMk cId="1720288093" sldId="272"/>
            <ac:grpSpMk id="8" creationId="{BCA78541-C392-8026-BDBD-63A96C0B6A8E}"/>
          </ac:grpSpMkLst>
        </pc:grpChg>
        <pc:picChg chg="add mod modCrop">
          <ac:chgData name="Li, Y (psy)" userId="4d28f8d6-f2a0-4001-be81-ccaf501842fd" providerId="ADAL" clId="{E2140C23-A4D9-774A-B072-AD0163CCC975}" dt="2024-09-04T16:25:36.715" v="1137" actId="1076"/>
          <ac:picMkLst>
            <pc:docMk/>
            <pc:sldMk cId="1720288093" sldId="272"/>
            <ac:picMk id="10" creationId="{F70779C4-01F3-3CB0-FAA7-8184E5439875}"/>
          </ac:picMkLst>
        </pc:picChg>
      </pc:sldChg>
      <pc:sldChg chg="addSp delSp modSp mod">
        <pc:chgData name="Li, Y (psy)" userId="4d28f8d6-f2a0-4001-be81-ccaf501842fd" providerId="ADAL" clId="{E2140C23-A4D9-774A-B072-AD0163CCC975}" dt="2024-09-11T13:39:47.461" v="1689"/>
        <pc:sldMkLst>
          <pc:docMk/>
          <pc:sldMk cId="781732509" sldId="273"/>
        </pc:sldMkLst>
        <pc:spChg chg="mod">
          <ac:chgData name="Li, Y (psy)" userId="4d28f8d6-f2a0-4001-be81-ccaf501842fd" providerId="ADAL" clId="{E2140C23-A4D9-774A-B072-AD0163CCC975}" dt="2024-09-11T13:39:47.461" v="1689"/>
          <ac:spMkLst>
            <pc:docMk/>
            <pc:sldMk cId="781732509" sldId="273"/>
            <ac:spMk id="2" creationId="{39C26E78-6AE8-420A-60D5-85ABC186535F}"/>
          </ac:spMkLst>
        </pc:spChg>
        <pc:spChg chg="add mod">
          <ac:chgData name="Li, Y (psy)" userId="4d28f8d6-f2a0-4001-be81-ccaf501842fd" providerId="ADAL" clId="{E2140C23-A4D9-774A-B072-AD0163CCC975}" dt="2024-09-09T13:35:26.919" v="1545" actId="20577"/>
          <ac:spMkLst>
            <pc:docMk/>
            <pc:sldMk cId="781732509" sldId="273"/>
            <ac:spMk id="16" creationId="{ADAE87DF-5899-A209-DA83-400C30B6C87E}"/>
          </ac:spMkLst>
        </pc:spChg>
        <pc:grpChg chg="add del mod">
          <ac:chgData name="Li, Y (psy)" userId="4d28f8d6-f2a0-4001-be81-ccaf501842fd" providerId="ADAL" clId="{E2140C23-A4D9-774A-B072-AD0163CCC975}" dt="2024-09-04T13:42:46.540" v="38" actId="478"/>
          <ac:grpSpMkLst>
            <pc:docMk/>
            <pc:sldMk cId="781732509" sldId="273"/>
            <ac:grpSpMk id="8" creationId="{0D5F696D-5C39-CAAF-6D08-708E923206E3}"/>
          </ac:grpSpMkLst>
        </pc:grpChg>
        <pc:grpChg chg="add mod">
          <ac:chgData name="Li, Y (psy)" userId="4d28f8d6-f2a0-4001-be81-ccaf501842fd" providerId="ADAL" clId="{E2140C23-A4D9-774A-B072-AD0163CCC975}" dt="2024-09-04T13:38:31.952" v="24" actId="571"/>
          <ac:grpSpMkLst>
            <pc:docMk/>
            <pc:sldMk cId="781732509" sldId="273"/>
            <ac:grpSpMk id="9" creationId="{649BAA3B-01C0-37F9-A376-D86E20CF7D7B}"/>
          </ac:grpSpMkLst>
        </pc:grpChg>
        <pc:picChg chg="add mod">
          <ac:chgData name="Li, Y (psy)" userId="4d28f8d6-f2a0-4001-be81-ccaf501842fd" providerId="ADAL" clId="{E2140C23-A4D9-774A-B072-AD0163CCC975}" dt="2024-09-04T13:37:37.755" v="17" actId="164"/>
          <ac:picMkLst>
            <pc:docMk/>
            <pc:sldMk cId="781732509" sldId="273"/>
            <ac:picMk id="4" creationId="{1109EA1C-4114-85D0-835F-A736A492EDA9}"/>
          </ac:picMkLst>
        </pc:picChg>
        <pc:picChg chg="add mod">
          <ac:chgData name="Li, Y (psy)" userId="4d28f8d6-f2a0-4001-be81-ccaf501842fd" providerId="ADAL" clId="{E2140C23-A4D9-774A-B072-AD0163CCC975}" dt="2024-09-04T13:39:07.861" v="28" actId="14100"/>
          <ac:picMkLst>
            <pc:docMk/>
            <pc:sldMk cId="781732509" sldId="273"/>
            <ac:picMk id="5" creationId="{52C07232-3301-51CB-96C9-24C29380FFE7}"/>
          </ac:picMkLst>
        </pc:picChg>
        <pc:picChg chg="add mod">
          <ac:chgData name="Li, Y (psy)" userId="4d28f8d6-f2a0-4001-be81-ccaf501842fd" providerId="ADAL" clId="{E2140C23-A4D9-774A-B072-AD0163CCC975}" dt="2024-09-04T13:39:18.084" v="29" actId="1076"/>
          <ac:picMkLst>
            <pc:docMk/>
            <pc:sldMk cId="781732509" sldId="273"/>
            <ac:picMk id="6" creationId="{27B40BC5-1A72-5AEC-2E3D-2EFEFD802D52}"/>
          </ac:picMkLst>
        </pc:picChg>
        <pc:picChg chg="add mod">
          <ac:chgData name="Li, Y (psy)" userId="4d28f8d6-f2a0-4001-be81-ccaf501842fd" providerId="ADAL" clId="{E2140C23-A4D9-774A-B072-AD0163CCC975}" dt="2024-09-04T13:37:37.755" v="17" actId="164"/>
          <ac:picMkLst>
            <pc:docMk/>
            <pc:sldMk cId="781732509" sldId="273"/>
            <ac:picMk id="7" creationId="{ED27113C-BA0B-6212-F9BA-E0D6E37E96B6}"/>
          </ac:picMkLst>
        </pc:picChg>
        <pc:picChg chg="mod">
          <ac:chgData name="Li, Y (psy)" userId="4d28f8d6-f2a0-4001-be81-ccaf501842fd" providerId="ADAL" clId="{E2140C23-A4D9-774A-B072-AD0163CCC975}" dt="2024-09-04T13:38:31.952" v="24" actId="571"/>
          <ac:picMkLst>
            <pc:docMk/>
            <pc:sldMk cId="781732509" sldId="273"/>
            <ac:picMk id="10" creationId="{078D723A-3681-B917-B4D3-3F95503B7CEB}"/>
          </ac:picMkLst>
        </pc:picChg>
        <pc:picChg chg="mod">
          <ac:chgData name="Li, Y (psy)" userId="4d28f8d6-f2a0-4001-be81-ccaf501842fd" providerId="ADAL" clId="{E2140C23-A4D9-774A-B072-AD0163CCC975}" dt="2024-09-04T13:38:31.952" v="24" actId="571"/>
          <ac:picMkLst>
            <pc:docMk/>
            <pc:sldMk cId="781732509" sldId="273"/>
            <ac:picMk id="11" creationId="{46B39D95-BB0B-AFA4-8B1E-2530B4B138D7}"/>
          </ac:picMkLst>
        </pc:picChg>
        <pc:picChg chg="mod">
          <ac:chgData name="Li, Y (psy)" userId="4d28f8d6-f2a0-4001-be81-ccaf501842fd" providerId="ADAL" clId="{E2140C23-A4D9-774A-B072-AD0163CCC975}" dt="2024-09-04T13:38:31.952" v="24" actId="571"/>
          <ac:picMkLst>
            <pc:docMk/>
            <pc:sldMk cId="781732509" sldId="273"/>
            <ac:picMk id="12" creationId="{324D5415-EBD1-29E2-118E-A5E34A586963}"/>
          </ac:picMkLst>
        </pc:picChg>
        <pc:picChg chg="mod">
          <ac:chgData name="Li, Y (psy)" userId="4d28f8d6-f2a0-4001-be81-ccaf501842fd" providerId="ADAL" clId="{E2140C23-A4D9-774A-B072-AD0163CCC975}" dt="2024-09-04T13:38:31.952" v="24" actId="571"/>
          <ac:picMkLst>
            <pc:docMk/>
            <pc:sldMk cId="781732509" sldId="273"/>
            <ac:picMk id="13" creationId="{B2461340-D4BF-B9A4-4EDD-B492BC1721B3}"/>
          </ac:picMkLst>
        </pc:picChg>
        <pc:picChg chg="add mod modCrop">
          <ac:chgData name="Li, Y (psy)" userId="4d28f8d6-f2a0-4001-be81-ccaf501842fd" providerId="ADAL" clId="{E2140C23-A4D9-774A-B072-AD0163CCC975}" dt="2024-09-04T16:25:28.794" v="1135" actId="1076"/>
          <ac:picMkLst>
            <pc:docMk/>
            <pc:sldMk cId="781732509" sldId="273"/>
            <ac:picMk id="15" creationId="{277AF34B-E732-DB4E-FB66-EF4390C073F6}"/>
          </ac:picMkLst>
        </pc:picChg>
      </pc:sldChg>
      <pc:sldChg chg="addSp delSp modSp new mod modClrScheme chgLayout">
        <pc:chgData name="Li, Y (psy)" userId="4d28f8d6-f2a0-4001-be81-ccaf501842fd" providerId="ADAL" clId="{E2140C23-A4D9-774A-B072-AD0163CCC975}" dt="2024-09-05T08:30:49.537" v="1306" actId="14100"/>
        <pc:sldMkLst>
          <pc:docMk/>
          <pc:sldMk cId="1744671272" sldId="274"/>
        </pc:sldMkLst>
        <pc:spChg chg="add mod">
          <ac:chgData name="Li, Y (psy)" userId="4d28f8d6-f2a0-4001-be81-ccaf501842fd" providerId="ADAL" clId="{E2140C23-A4D9-774A-B072-AD0163CCC975}" dt="2024-09-04T14:07:30.518" v="279"/>
          <ac:spMkLst>
            <pc:docMk/>
            <pc:sldMk cId="1744671272" sldId="274"/>
            <ac:spMk id="2" creationId="{6036239F-436D-BF09-F3DB-C81AEB8CBA13}"/>
          </ac:spMkLst>
        </pc:spChg>
        <pc:spChg chg="add del mod ord">
          <ac:chgData name="Li, Y (psy)" userId="4d28f8d6-f2a0-4001-be81-ccaf501842fd" providerId="ADAL" clId="{E2140C23-A4D9-774A-B072-AD0163CCC975}" dt="2024-09-04T14:09:39.856" v="281" actId="478"/>
          <ac:spMkLst>
            <pc:docMk/>
            <pc:sldMk cId="1744671272" sldId="274"/>
            <ac:spMk id="5" creationId="{267D170C-F9FB-6D9D-CB62-D46928E2999E}"/>
          </ac:spMkLst>
        </pc:spChg>
        <pc:spChg chg="add del mod ord">
          <ac:chgData name="Li, Y (psy)" userId="4d28f8d6-f2a0-4001-be81-ccaf501842fd" providerId="ADAL" clId="{E2140C23-A4D9-774A-B072-AD0163CCC975}" dt="2024-09-04T14:09:46.256" v="282"/>
          <ac:spMkLst>
            <pc:docMk/>
            <pc:sldMk cId="1744671272" sldId="274"/>
            <ac:spMk id="6" creationId="{A4167C95-3F37-4000-1FE9-A413C5E81B5A}"/>
          </ac:spMkLst>
        </pc:spChg>
        <pc:picChg chg="add mod">
          <ac:chgData name="Li, Y (psy)" userId="4d28f8d6-f2a0-4001-be81-ccaf501842fd" providerId="ADAL" clId="{E2140C23-A4D9-774A-B072-AD0163CCC975}" dt="2024-09-04T14:07:30.518" v="279"/>
          <ac:picMkLst>
            <pc:docMk/>
            <pc:sldMk cId="1744671272" sldId="274"/>
            <ac:picMk id="3" creationId="{245975BC-23AD-BCE7-0024-7F77B8690B4C}"/>
          </ac:picMkLst>
        </pc:picChg>
        <pc:picChg chg="add mod">
          <ac:chgData name="Li, Y (psy)" userId="4d28f8d6-f2a0-4001-be81-ccaf501842fd" providerId="ADAL" clId="{E2140C23-A4D9-774A-B072-AD0163CCC975}" dt="2024-09-04T14:07:30.518" v="279"/>
          <ac:picMkLst>
            <pc:docMk/>
            <pc:sldMk cId="1744671272" sldId="274"/>
            <ac:picMk id="4" creationId="{C0D80823-4C95-4EF0-CB1B-22B52923A3A5}"/>
          </ac:picMkLst>
        </pc:picChg>
        <pc:picChg chg="add mod modCrop">
          <ac:chgData name="Li, Y (psy)" userId="4d28f8d6-f2a0-4001-be81-ccaf501842fd" providerId="ADAL" clId="{E2140C23-A4D9-774A-B072-AD0163CCC975}" dt="2024-09-05T08:30:20.039" v="1302" actId="1076"/>
          <ac:picMkLst>
            <pc:docMk/>
            <pc:sldMk cId="1744671272" sldId="274"/>
            <ac:picMk id="6" creationId="{401CD5BC-4D8D-698B-0DFF-2FA65EC6448D}"/>
          </ac:picMkLst>
        </pc:picChg>
        <pc:picChg chg="add mod ord">
          <ac:chgData name="Li, Y (psy)" userId="4d28f8d6-f2a0-4001-be81-ccaf501842fd" providerId="ADAL" clId="{E2140C23-A4D9-774A-B072-AD0163CCC975}" dt="2024-09-05T08:30:49.537" v="1306" actId="14100"/>
          <ac:picMkLst>
            <pc:docMk/>
            <pc:sldMk cId="1744671272" sldId="274"/>
            <ac:picMk id="7" creationId="{00982B09-3122-33F7-A606-E6A722BA5EC1}"/>
          </ac:picMkLst>
        </pc:picChg>
        <pc:picChg chg="add mod">
          <ac:chgData name="Li, Y (psy)" userId="4d28f8d6-f2a0-4001-be81-ccaf501842fd" providerId="ADAL" clId="{E2140C23-A4D9-774A-B072-AD0163CCC975}" dt="2024-09-04T14:10:23.182" v="286" actId="1076"/>
          <ac:picMkLst>
            <pc:docMk/>
            <pc:sldMk cId="1744671272" sldId="274"/>
            <ac:picMk id="8" creationId="{2B16F2C0-E6AC-92EF-A7B1-C464F6998F91}"/>
          </ac:picMkLst>
        </pc:picChg>
        <pc:picChg chg="add mod">
          <ac:chgData name="Li, Y (psy)" userId="4d28f8d6-f2a0-4001-be81-ccaf501842fd" providerId="ADAL" clId="{E2140C23-A4D9-774A-B072-AD0163CCC975}" dt="2024-09-04T14:17:04.281" v="308" actId="1038"/>
          <ac:picMkLst>
            <pc:docMk/>
            <pc:sldMk cId="1744671272" sldId="274"/>
            <ac:picMk id="9" creationId="{FDC5E191-A7F3-57E2-8B94-22F867494F17}"/>
          </ac:picMkLst>
        </pc:picChg>
        <pc:picChg chg="add mod">
          <ac:chgData name="Li, Y (psy)" userId="4d28f8d6-f2a0-4001-be81-ccaf501842fd" providerId="ADAL" clId="{E2140C23-A4D9-774A-B072-AD0163CCC975}" dt="2024-09-04T14:12:12.787" v="293" actId="1076"/>
          <ac:picMkLst>
            <pc:docMk/>
            <pc:sldMk cId="1744671272" sldId="274"/>
            <ac:picMk id="10" creationId="{72E49F9B-CC6D-D93E-E0C3-BF3911C48597}"/>
          </ac:picMkLst>
        </pc:picChg>
        <pc:picChg chg="add mod">
          <ac:chgData name="Li, Y (psy)" userId="4d28f8d6-f2a0-4001-be81-ccaf501842fd" providerId="ADAL" clId="{E2140C23-A4D9-774A-B072-AD0163CCC975}" dt="2024-09-04T14:14:11.207" v="298" actId="1076"/>
          <ac:picMkLst>
            <pc:docMk/>
            <pc:sldMk cId="1744671272" sldId="274"/>
            <ac:picMk id="11" creationId="{8E37F622-8F07-AE48-BE61-4FEF5628DB59}"/>
          </ac:picMkLst>
        </pc:picChg>
        <pc:picChg chg="add mod">
          <ac:chgData name="Li, Y (psy)" userId="4d28f8d6-f2a0-4001-be81-ccaf501842fd" providerId="ADAL" clId="{E2140C23-A4D9-774A-B072-AD0163CCC975}" dt="2024-09-04T14:15:04.587" v="303" actId="1076"/>
          <ac:picMkLst>
            <pc:docMk/>
            <pc:sldMk cId="1744671272" sldId="274"/>
            <ac:picMk id="12" creationId="{91A9E722-B9BE-BD35-A9CD-41D1CA249A8C}"/>
          </ac:picMkLst>
        </pc:picChg>
        <pc:picChg chg="add mod modCrop">
          <ac:chgData name="Li, Y (psy)" userId="4d28f8d6-f2a0-4001-be81-ccaf501842fd" providerId="ADAL" clId="{E2140C23-A4D9-774A-B072-AD0163CCC975}" dt="2024-09-04T16:13:23.295" v="1069" actId="14100"/>
          <ac:picMkLst>
            <pc:docMk/>
            <pc:sldMk cId="1744671272" sldId="274"/>
            <ac:picMk id="14" creationId="{E41C35DF-AD1C-A021-26ED-AD3C313BB087}"/>
          </ac:picMkLst>
        </pc:picChg>
      </pc:sldChg>
      <pc:sldChg chg="add del">
        <pc:chgData name="Li, Y (psy)" userId="4d28f8d6-f2a0-4001-be81-ccaf501842fd" providerId="ADAL" clId="{E2140C23-A4D9-774A-B072-AD0163CCC975}" dt="2024-09-04T14:03:52.475" v="244" actId="2696"/>
        <pc:sldMkLst>
          <pc:docMk/>
          <pc:sldMk cId="2427831052" sldId="274"/>
        </pc:sldMkLst>
      </pc:sldChg>
      <pc:sldChg chg="new del ord">
        <pc:chgData name="Li, Y (psy)" userId="4d28f8d6-f2a0-4001-be81-ccaf501842fd" providerId="ADAL" clId="{E2140C23-A4D9-774A-B072-AD0163CCC975}" dt="2024-09-04T14:31:15.821" v="330" actId="2696"/>
        <pc:sldMkLst>
          <pc:docMk/>
          <pc:sldMk cId="3739968094" sldId="275"/>
        </pc:sldMkLst>
      </pc:sldChg>
      <pc:sldChg chg="new del">
        <pc:chgData name="Li, Y (psy)" userId="4d28f8d6-f2a0-4001-be81-ccaf501842fd" providerId="ADAL" clId="{E2140C23-A4D9-774A-B072-AD0163CCC975}" dt="2024-09-04T14:24:08.074" v="324" actId="2696"/>
        <pc:sldMkLst>
          <pc:docMk/>
          <pc:sldMk cId="3974805111" sldId="275"/>
        </pc:sldMkLst>
      </pc:sldChg>
      <pc:sldChg chg="addSp delSp modSp add mod modAnim">
        <pc:chgData name="Li, Y (psy)" userId="4d28f8d6-f2a0-4001-be81-ccaf501842fd" providerId="ADAL" clId="{E2140C23-A4D9-774A-B072-AD0163CCC975}" dt="2024-09-11T13:38:55.109" v="1670" actId="14100"/>
        <pc:sldMkLst>
          <pc:docMk/>
          <pc:sldMk cId="2050955473" sldId="276"/>
        </pc:sldMkLst>
        <pc:spChg chg="add del mod">
          <ac:chgData name="Li, Y (psy)" userId="4d28f8d6-f2a0-4001-be81-ccaf501842fd" providerId="ADAL" clId="{E2140C23-A4D9-774A-B072-AD0163CCC975}" dt="2024-09-04T14:34:02.610" v="381" actId="478"/>
          <ac:spMkLst>
            <pc:docMk/>
            <pc:sldMk cId="2050955473" sldId="276"/>
            <ac:spMk id="2" creationId="{7D4EC9EC-EBF9-2A53-1CF9-6340831D1F88}"/>
          </ac:spMkLst>
        </pc:spChg>
        <pc:spChg chg="mod">
          <ac:chgData name="Li, Y (psy)" userId="4d28f8d6-f2a0-4001-be81-ccaf501842fd" providerId="ADAL" clId="{E2140C23-A4D9-774A-B072-AD0163CCC975}" dt="2024-09-04T15:33:32.144" v="642" actId="113"/>
          <ac:spMkLst>
            <pc:docMk/>
            <pc:sldMk cId="2050955473" sldId="276"/>
            <ac:spMk id="3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4T16:12:02.555" v="1059" actId="1076"/>
          <ac:spMkLst>
            <pc:docMk/>
            <pc:sldMk cId="2050955473" sldId="276"/>
            <ac:spMk id="5" creationId="{00000000-0000-0000-0000-000000000000}"/>
          </ac:spMkLst>
        </pc:spChg>
        <pc:spChg chg="add del mod">
          <ac:chgData name="Li, Y (psy)" userId="4d28f8d6-f2a0-4001-be81-ccaf501842fd" providerId="ADAL" clId="{E2140C23-A4D9-774A-B072-AD0163CCC975}" dt="2024-09-04T14:34:22.243" v="383" actId="478"/>
          <ac:spMkLst>
            <pc:docMk/>
            <pc:sldMk cId="2050955473" sldId="276"/>
            <ac:spMk id="7" creationId="{FFD15A8C-F32C-AE4F-47BA-CB99011457C4}"/>
          </ac:spMkLst>
        </pc:spChg>
        <pc:spChg chg="add mod">
          <ac:chgData name="Li, Y (psy)" userId="4d28f8d6-f2a0-4001-be81-ccaf501842fd" providerId="ADAL" clId="{E2140C23-A4D9-774A-B072-AD0163CCC975}" dt="2024-09-04T16:04:10.737" v="855" actId="1076"/>
          <ac:spMkLst>
            <pc:docMk/>
            <pc:sldMk cId="2050955473" sldId="276"/>
            <ac:spMk id="8" creationId="{0E07B779-9960-D77E-566F-F90E596BBC8D}"/>
          </ac:spMkLst>
        </pc:spChg>
        <pc:spChg chg="del mod">
          <ac:chgData name="Li, Y (psy)" userId="4d28f8d6-f2a0-4001-be81-ccaf501842fd" providerId="ADAL" clId="{E2140C23-A4D9-774A-B072-AD0163CCC975}" dt="2024-09-04T15:51:23.815" v="715" actId="478"/>
          <ac:spMkLst>
            <pc:docMk/>
            <pc:sldMk cId="2050955473" sldId="276"/>
            <ac:spMk id="12" creationId="{C3364AFB-8314-62F5-C4D8-2B9647885AED}"/>
          </ac:spMkLst>
        </pc:spChg>
        <pc:spChg chg="del">
          <ac:chgData name="Li, Y (psy)" userId="4d28f8d6-f2a0-4001-be81-ccaf501842fd" providerId="ADAL" clId="{E2140C23-A4D9-774A-B072-AD0163CCC975}" dt="2024-09-04T14:31:18.824" v="331" actId="478"/>
          <ac:spMkLst>
            <pc:docMk/>
            <pc:sldMk cId="2050955473" sldId="276"/>
            <ac:spMk id="16" creationId="{04FEC798-327A-4B82-9026-964C1BFBA386}"/>
          </ac:spMkLst>
        </pc:spChg>
        <pc:spChg chg="add del mod">
          <ac:chgData name="Li, Y (psy)" userId="4d28f8d6-f2a0-4001-be81-ccaf501842fd" providerId="ADAL" clId="{E2140C23-A4D9-774A-B072-AD0163CCC975}" dt="2024-09-04T16:00:14.778" v="840" actId="478"/>
          <ac:spMkLst>
            <pc:docMk/>
            <pc:sldMk cId="2050955473" sldId="276"/>
            <ac:spMk id="27" creationId="{40A5DD46-E28F-67D2-D584-E1E5F58274A9}"/>
          </ac:spMkLst>
        </pc:spChg>
        <pc:spChg chg="add del mod">
          <ac:chgData name="Li, Y (psy)" userId="4d28f8d6-f2a0-4001-be81-ccaf501842fd" providerId="ADAL" clId="{E2140C23-A4D9-774A-B072-AD0163CCC975}" dt="2024-09-04T15:51:03.221" v="713" actId="478"/>
          <ac:spMkLst>
            <pc:docMk/>
            <pc:sldMk cId="2050955473" sldId="276"/>
            <ac:spMk id="28" creationId="{546A7555-7A62-01A5-3A6A-AD621302D8CB}"/>
          </ac:spMkLst>
        </pc:spChg>
        <pc:spChg chg="add mod">
          <ac:chgData name="Li, Y (psy)" userId="4d28f8d6-f2a0-4001-be81-ccaf501842fd" providerId="ADAL" clId="{E2140C23-A4D9-774A-B072-AD0163CCC975}" dt="2024-09-04T16:31:01.651" v="1196" actId="108"/>
          <ac:spMkLst>
            <pc:docMk/>
            <pc:sldMk cId="2050955473" sldId="276"/>
            <ac:spMk id="30" creationId="{23768D74-8CCC-955D-6C77-FF77A50BD25E}"/>
          </ac:spMkLst>
        </pc:spChg>
        <pc:spChg chg="add mod">
          <ac:chgData name="Li, Y (psy)" userId="4d28f8d6-f2a0-4001-be81-ccaf501842fd" providerId="ADAL" clId="{E2140C23-A4D9-774A-B072-AD0163CCC975}" dt="2024-09-04T16:30:08.637" v="1182" actId="1076"/>
          <ac:spMkLst>
            <pc:docMk/>
            <pc:sldMk cId="2050955473" sldId="276"/>
            <ac:spMk id="31" creationId="{E2DC3F17-3AA1-EF30-72F3-2446E44DDC7A}"/>
          </ac:spMkLst>
        </pc:spChg>
        <pc:spChg chg="add mod">
          <ac:chgData name="Li, Y (psy)" userId="4d28f8d6-f2a0-4001-be81-ccaf501842fd" providerId="ADAL" clId="{E2140C23-A4D9-774A-B072-AD0163CCC975}" dt="2024-09-04T16:11:59.300" v="1058" actId="1076"/>
          <ac:spMkLst>
            <pc:docMk/>
            <pc:sldMk cId="2050955473" sldId="276"/>
            <ac:spMk id="32" creationId="{706D5F84-BB6E-B517-F0C1-EE7F9D12E71E}"/>
          </ac:spMkLst>
        </pc:spChg>
        <pc:spChg chg="add mod">
          <ac:chgData name="Li, Y (psy)" userId="4d28f8d6-f2a0-4001-be81-ccaf501842fd" providerId="ADAL" clId="{E2140C23-A4D9-774A-B072-AD0163CCC975}" dt="2024-09-04T16:30:11.349" v="1183" actId="403"/>
          <ac:spMkLst>
            <pc:docMk/>
            <pc:sldMk cId="2050955473" sldId="276"/>
            <ac:spMk id="36" creationId="{FC9BD0CB-BFEE-160A-79F9-1EC332F5F694}"/>
          </ac:spMkLst>
        </pc:spChg>
        <pc:spChg chg="add mod">
          <ac:chgData name="Li, Y (psy)" userId="4d28f8d6-f2a0-4001-be81-ccaf501842fd" providerId="ADAL" clId="{E2140C23-A4D9-774A-B072-AD0163CCC975}" dt="2024-09-04T16:31:18.196" v="1197" actId="1076"/>
          <ac:spMkLst>
            <pc:docMk/>
            <pc:sldMk cId="2050955473" sldId="276"/>
            <ac:spMk id="37" creationId="{507AA360-F6B2-1223-091D-3BA7BA0493F9}"/>
          </ac:spMkLst>
        </pc:spChg>
        <pc:spChg chg="add mod">
          <ac:chgData name="Li, Y (psy)" userId="4d28f8d6-f2a0-4001-be81-ccaf501842fd" providerId="ADAL" clId="{E2140C23-A4D9-774A-B072-AD0163CCC975}" dt="2024-09-11T13:38:55.109" v="1670" actId="14100"/>
          <ac:spMkLst>
            <pc:docMk/>
            <pc:sldMk cId="2050955473" sldId="276"/>
            <ac:spMk id="38" creationId="{54FF8D3D-F085-12E3-35FD-4F28609D3A87}"/>
          </ac:spMkLst>
        </pc:spChg>
        <pc:spChg chg="add del mod">
          <ac:chgData name="Li, Y (psy)" userId="4d28f8d6-f2a0-4001-be81-ccaf501842fd" providerId="ADAL" clId="{E2140C23-A4D9-774A-B072-AD0163CCC975}" dt="2024-09-04T16:09:54.687" v="1021" actId="478"/>
          <ac:spMkLst>
            <pc:docMk/>
            <pc:sldMk cId="2050955473" sldId="276"/>
            <ac:spMk id="39" creationId="{B99FFA16-63DB-B6F5-D95F-85C3822B8100}"/>
          </ac:spMkLst>
        </pc:spChg>
        <pc:grpChg chg="add mod">
          <ac:chgData name="Li, Y (psy)" userId="4d28f8d6-f2a0-4001-be81-ccaf501842fd" providerId="ADAL" clId="{E2140C23-A4D9-774A-B072-AD0163CCC975}" dt="2024-09-04T16:04:46.590" v="860" actId="164"/>
          <ac:grpSpMkLst>
            <pc:docMk/>
            <pc:sldMk cId="2050955473" sldId="276"/>
            <ac:grpSpMk id="29" creationId="{934BFF1F-6A6A-4F9E-E9B1-00C43F519CCE}"/>
          </ac:grpSpMkLst>
        </pc:grpChg>
        <pc:grpChg chg="add mod">
          <ac:chgData name="Li, Y (psy)" userId="4d28f8d6-f2a0-4001-be81-ccaf501842fd" providerId="ADAL" clId="{E2140C23-A4D9-774A-B072-AD0163CCC975}" dt="2024-09-04T16:04:51.361" v="861" actId="1076"/>
          <ac:grpSpMkLst>
            <pc:docMk/>
            <pc:sldMk cId="2050955473" sldId="276"/>
            <ac:grpSpMk id="35" creationId="{5DAE5368-265D-7E37-15BB-97348E366ED6}"/>
          </ac:grpSpMkLst>
        </pc:grpChg>
        <pc:picChg chg="mod">
          <ac:chgData name="Li, Y (psy)" userId="4d28f8d6-f2a0-4001-be81-ccaf501842fd" providerId="ADAL" clId="{E2140C23-A4D9-774A-B072-AD0163CCC975}" dt="2024-09-04T16:12:16.732" v="1061" actId="1076"/>
          <ac:picMkLst>
            <pc:docMk/>
            <pc:sldMk cId="2050955473" sldId="276"/>
            <ac:picMk id="4" creationId="{00000000-0000-0000-0000-000000000000}"/>
          </ac:picMkLst>
        </pc:picChg>
        <pc:picChg chg="add del mod">
          <ac:chgData name="Li, Y (psy)" userId="4d28f8d6-f2a0-4001-be81-ccaf501842fd" providerId="ADAL" clId="{E2140C23-A4D9-774A-B072-AD0163CCC975}" dt="2024-09-04T16:00:02.785" v="836" actId="478"/>
          <ac:picMkLst>
            <pc:docMk/>
            <pc:sldMk cId="2050955473" sldId="276"/>
            <ac:picMk id="6" creationId="{00000000-0000-0000-0000-000000000000}"/>
          </ac:picMkLst>
        </pc:picChg>
        <pc:picChg chg="add del mod">
          <ac:chgData name="Li, Y (psy)" userId="4d28f8d6-f2a0-4001-be81-ccaf501842fd" providerId="ADAL" clId="{E2140C23-A4D9-774A-B072-AD0163CCC975}" dt="2024-09-04T15:11:10.342" v="495" actId="478"/>
          <ac:picMkLst>
            <pc:docMk/>
            <pc:sldMk cId="2050955473" sldId="276"/>
            <ac:picMk id="10" creationId="{9AD4D9DA-10FF-F0C5-158F-C2641610C10E}"/>
          </ac:picMkLst>
        </pc:picChg>
        <pc:picChg chg="add del mod">
          <ac:chgData name="Li, Y (psy)" userId="4d28f8d6-f2a0-4001-be81-ccaf501842fd" providerId="ADAL" clId="{E2140C23-A4D9-774A-B072-AD0163CCC975}" dt="2024-09-04T14:36:51.625" v="480" actId="478"/>
          <ac:picMkLst>
            <pc:docMk/>
            <pc:sldMk cId="2050955473" sldId="276"/>
            <ac:picMk id="14" creationId="{4208F0E3-726D-F73A-27BE-67CAC6646781}"/>
          </ac:picMkLst>
        </pc:picChg>
        <pc:picChg chg="add del mod">
          <ac:chgData name="Li, Y (psy)" userId="4d28f8d6-f2a0-4001-be81-ccaf501842fd" providerId="ADAL" clId="{E2140C23-A4D9-774A-B072-AD0163CCC975}" dt="2024-09-04T15:11:13.084" v="496" actId="478"/>
          <ac:picMkLst>
            <pc:docMk/>
            <pc:sldMk cId="2050955473" sldId="276"/>
            <ac:picMk id="17" creationId="{21D06E0D-1C07-B63E-22AC-9129B14420DA}"/>
          </ac:picMkLst>
        </pc:picChg>
        <pc:picChg chg="add mod">
          <ac:chgData name="Li, Y (psy)" userId="4d28f8d6-f2a0-4001-be81-ccaf501842fd" providerId="ADAL" clId="{E2140C23-A4D9-774A-B072-AD0163CCC975}" dt="2024-09-04T16:06:36.077" v="892" actId="1076"/>
          <ac:picMkLst>
            <pc:docMk/>
            <pc:sldMk cId="2050955473" sldId="276"/>
            <ac:picMk id="19" creationId="{C6CE533C-026A-FD62-77EF-A7FA41960F2E}"/>
          </ac:picMkLst>
        </pc:picChg>
        <pc:picChg chg="add mod">
          <ac:chgData name="Li, Y (psy)" userId="4d28f8d6-f2a0-4001-be81-ccaf501842fd" providerId="ADAL" clId="{E2140C23-A4D9-774A-B072-AD0163CCC975}" dt="2024-09-04T16:04:38.827" v="859" actId="1076"/>
          <ac:picMkLst>
            <pc:docMk/>
            <pc:sldMk cId="2050955473" sldId="276"/>
            <ac:picMk id="21" creationId="{2B2466DD-F0A8-857C-1522-C7B83A29339C}"/>
          </ac:picMkLst>
        </pc:picChg>
        <pc:picChg chg="add mod">
          <ac:chgData name="Li, Y (psy)" userId="4d28f8d6-f2a0-4001-be81-ccaf501842fd" providerId="ADAL" clId="{E2140C23-A4D9-774A-B072-AD0163CCC975}" dt="2024-09-04T16:04:33.518" v="858" actId="1076"/>
          <ac:picMkLst>
            <pc:docMk/>
            <pc:sldMk cId="2050955473" sldId="276"/>
            <ac:picMk id="23" creationId="{7D1C0905-9256-2DE1-556E-3F4F67E8BAD0}"/>
          </ac:picMkLst>
        </pc:picChg>
        <pc:picChg chg="add mod">
          <ac:chgData name="Li, Y (psy)" userId="4d28f8d6-f2a0-4001-be81-ccaf501842fd" providerId="ADAL" clId="{E2140C23-A4D9-774A-B072-AD0163CCC975}" dt="2024-09-04T15:22:15.406" v="594" actId="164"/>
          <ac:picMkLst>
            <pc:docMk/>
            <pc:sldMk cId="2050955473" sldId="276"/>
            <ac:picMk id="25" creationId="{806B3C5E-3D55-961E-7703-5108BBD8DF9D}"/>
          </ac:picMkLst>
        </pc:picChg>
        <pc:picChg chg="add del">
          <ac:chgData name="Li, Y (psy)" userId="4d28f8d6-f2a0-4001-be81-ccaf501842fd" providerId="ADAL" clId="{E2140C23-A4D9-774A-B072-AD0163CCC975}" dt="2024-09-04T15:18:31.469" v="559" actId="478"/>
          <ac:picMkLst>
            <pc:docMk/>
            <pc:sldMk cId="2050955473" sldId="276"/>
            <ac:picMk id="26" creationId="{84AF228A-0278-D079-53F8-C9A3C35A6EE9}"/>
          </ac:picMkLst>
        </pc:picChg>
        <pc:picChg chg="add mod">
          <ac:chgData name="Li, Y (psy)" userId="4d28f8d6-f2a0-4001-be81-ccaf501842fd" providerId="ADAL" clId="{E2140C23-A4D9-774A-B072-AD0163CCC975}" dt="2024-09-04T16:04:46.590" v="860" actId="164"/>
          <ac:picMkLst>
            <pc:docMk/>
            <pc:sldMk cId="2050955473" sldId="276"/>
            <ac:picMk id="34" creationId="{CEB80294-AB01-BD4B-7B91-26E408C9BD06}"/>
          </ac:picMkLst>
        </pc:picChg>
        <pc:cxnChg chg="del mod">
          <ac:chgData name="Li, Y (psy)" userId="4d28f8d6-f2a0-4001-be81-ccaf501842fd" providerId="ADAL" clId="{E2140C23-A4D9-774A-B072-AD0163CCC975}" dt="2024-09-04T15:19:36.746" v="566" actId="478"/>
          <ac:cxnSpMkLst>
            <pc:docMk/>
            <pc:sldMk cId="2050955473" sldId="276"/>
            <ac:cxnSpMk id="11" creationId="{CF3BFC95-3169-5115-973C-17A0BDEDD9D8}"/>
          </ac:cxnSpMkLst>
        </pc:cxnChg>
      </pc:sldChg>
      <pc:sldChg chg="addSp delSp modSp add mod modClrScheme delAnim modAnim chgLayout">
        <pc:chgData name="Li, Y (psy)" userId="4d28f8d6-f2a0-4001-be81-ccaf501842fd" providerId="ADAL" clId="{E2140C23-A4D9-774A-B072-AD0163CCC975}" dt="2024-09-04T16:15:42.394" v="1074"/>
        <pc:sldMkLst>
          <pc:docMk/>
          <pc:sldMk cId="0" sldId="518"/>
        </pc:sldMkLst>
        <pc:spChg chg="add del mod ord">
          <ac:chgData name="Li, Y (psy)" userId="4d28f8d6-f2a0-4001-be81-ccaf501842fd" providerId="ADAL" clId="{E2140C23-A4D9-774A-B072-AD0163CCC975}" dt="2024-09-04T15:23:59.047" v="603" actId="478"/>
          <ac:spMkLst>
            <pc:docMk/>
            <pc:sldMk cId="0" sldId="518"/>
            <ac:spMk id="5" creationId="{6DF9DD4A-EEC4-F001-FFEA-CCC6E30423E4}"/>
          </ac:spMkLst>
        </pc:spChg>
        <pc:spChg chg="add del mod ord">
          <ac:chgData name="Li, Y (psy)" userId="4d28f8d6-f2a0-4001-be81-ccaf501842fd" providerId="ADAL" clId="{E2140C23-A4D9-774A-B072-AD0163CCC975}" dt="2024-09-04T15:24:03.594" v="605" actId="478"/>
          <ac:spMkLst>
            <pc:docMk/>
            <pc:sldMk cId="0" sldId="518"/>
            <ac:spMk id="6" creationId="{95E62C63-4DF6-DD5B-2810-A7D0555A59E8}"/>
          </ac:spMkLst>
        </pc:spChg>
        <pc:spChg chg="add mod">
          <ac:chgData name="Li, Y (psy)" userId="4d28f8d6-f2a0-4001-be81-ccaf501842fd" providerId="ADAL" clId="{E2140C23-A4D9-774A-B072-AD0163CCC975}" dt="2024-09-04T15:38:53.848" v="688" actId="255"/>
          <ac:spMkLst>
            <pc:docMk/>
            <pc:sldMk cId="0" sldId="518"/>
            <ac:spMk id="12" creationId="{73D89B5B-A18A-35CC-E75C-999F4CA404FF}"/>
          </ac:spMkLst>
        </pc:spChg>
        <pc:spChg chg="add del">
          <ac:chgData name="Li, Y (psy)" userId="4d28f8d6-f2a0-4001-be81-ccaf501842fd" providerId="ADAL" clId="{E2140C23-A4D9-774A-B072-AD0163CCC975}" dt="2024-09-04T15:33:44.678" v="645" actId="478"/>
          <ac:spMkLst>
            <pc:docMk/>
            <pc:sldMk cId="0" sldId="518"/>
            <ac:spMk id="14" creationId="{2A549BB5-D0FE-BB87-22E4-C2183EF79603}"/>
          </ac:spMkLst>
        </pc:spChg>
        <pc:spChg chg="mod">
          <ac:chgData name="Li, Y (psy)" userId="4d28f8d6-f2a0-4001-be81-ccaf501842fd" providerId="ADAL" clId="{E2140C23-A4D9-774A-B072-AD0163CCC975}" dt="2024-09-04T15:33:48.364" v="646"/>
          <ac:spMkLst>
            <pc:docMk/>
            <pc:sldMk cId="0" sldId="518"/>
            <ac:spMk id="16" creationId="{FB219661-3CE1-E94E-F643-8097EEE93A9F}"/>
          </ac:spMkLst>
        </pc:spChg>
        <pc:spChg chg="mod">
          <ac:chgData name="Li, Y (psy)" userId="4d28f8d6-f2a0-4001-be81-ccaf501842fd" providerId="ADAL" clId="{E2140C23-A4D9-774A-B072-AD0163CCC975}" dt="2024-09-04T15:33:48.364" v="646"/>
          <ac:spMkLst>
            <pc:docMk/>
            <pc:sldMk cId="0" sldId="518"/>
            <ac:spMk id="17" creationId="{C3E91875-E6DF-BE9E-92C2-30AB8E8FC077}"/>
          </ac:spMkLst>
        </pc:spChg>
        <pc:spChg chg="del">
          <ac:chgData name="Li, Y (psy)" userId="4d28f8d6-f2a0-4001-be81-ccaf501842fd" providerId="ADAL" clId="{E2140C23-A4D9-774A-B072-AD0163CCC975}" dt="2024-09-04T15:24:43.396" v="608" actId="478"/>
          <ac:spMkLst>
            <pc:docMk/>
            <pc:sldMk cId="0" sldId="518"/>
            <ac:spMk id="20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4T15:38:44.991" v="687" actId="2711"/>
          <ac:spMkLst>
            <pc:docMk/>
            <pc:sldMk cId="0" sldId="518"/>
            <ac:spMk id="53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4T15:33:21.564" v="641" actId="207"/>
          <ac:spMkLst>
            <pc:docMk/>
            <pc:sldMk cId="0" sldId="518"/>
            <ac:spMk id="60" creationId="{00000000-0000-0000-0000-000000000000}"/>
          </ac:spMkLst>
        </pc:spChg>
        <pc:spChg chg="mod">
          <ac:chgData name="Li, Y (psy)" userId="4d28f8d6-f2a0-4001-be81-ccaf501842fd" providerId="ADAL" clId="{E2140C23-A4D9-774A-B072-AD0163CCC975}" dt="2024-09-04T15:38:28.488" v="686" actId="207"/>
          <ac:spMkLst>
            <pc:docMk/>
            <pc:sldMk cId="0" sldId="518"/>
            <ac:spMk id="70" creationId="{00000000-0000-0000-0000-000000000000}"/>
          </ac:spMkLst>
        </pc:spChg>
        <pc:spChg chg="del">
          <ac:chgData name="Li, Y (psy)" userId="4d28f8d6-f2a0-4001-be81-ccaf501842fd" providerId="ADAL" clId="{E2140C23-A4D9-774A-B072-AD0163CCC975}" dt="2024-09-04T15:24:01.261" v="604" actId="478"/>
          <ac:spMkLst>
            <pc:docMk/>
            <pc:sldMk cId="0" sldId="518"/>
            <ac:spMk id="74" creationId="{00000000-0000-0000-0000-000000000000}"/>
          </ac:spMkLst>
        </pc:spChg>
        <pc:spChg chg="del">
          <ac:chgData name="Li, Y (psy)" userId="4d28f8d6-f2a0-4001-be81-ccaf501842fd" providerId="ADAL" clId="{E2140C23-A4D9-774A-B072-AD0163CCC975}" dt="2024-09-04T15:32:11.460" v="637" actId="478"/>
          <ac:spMkLst>
            <pc:docMk/>
            <pc:sldMk cId="0" sldId="518"/>
            <ac:spMk id="82" creationId="{00000000-0000-0000-0000-000000000000}"/>
          </ac:spMkLst>
        </pc:spChg>
        <pc:grpChg chg="add mod">
          <ac:chgData name="Li, Y (psy)" userId="4d28f8d6-f2a0-4001-be81-ccaf501842fd" providerId="ADAL" clId="{E2140C23-A4D9-774A-B072-AD0163CCC975}" dt="2024-09-04T15:33:58.470" v="647" actId="1076"/>
          <ac:grpSpMkLst>
            <pc:docMk/>
            <pc:sldMk cId="0" sldId="518"/>
            <ac:grpSpMk id="15" creationId="{59A1AE66-21D6-4D00-57D9-79BBE299DAB1}"/>
          </ac:grpSpMkLst>
        </pc:grpChg>
        <pc:grpChg chg="del">
          <ac:chgData name="Li, Y (psy)" userId="4d28f8d6-f2a0-4001-be81-ccaf501842fd" providerId="ADAL" clId="{E2140C23-A4D9-774A-B072-AD0163CCC975}" dt="2024-09-04T15:24:43.396" v="608" actId="478"/>
          <ac:grpSpMkLst>
            <pc:docMk/>
            <pc:sldMk cId="0" sldId="518"/>
            <ac:grpSpMk id="61" creationId="{00000000-0000-0000-0000-000000000000}"/>
          </ac:grpSpMkLst>
        </pc:grpChg>
        <pc:grpChg chg="mod">
          <ac:chgData name="Li, Y (psy)" userId="4d28f8d6-f2a0-4001-be81-ccaf501842fd" providerId="ADAL" clId="{E2140C23-A4D9-774A-B072-AD0163CCC975}" dt="2024-09-04T15:24:59.747" v="609" actId="1076"/>
          <ac:grpSpMkLst>
            <pc:docMk/>
            <pc:sldMk cId="0" sldId="518"/>
            <ac:grpSpMk id="67" creationId="{00000000-0000-0000-0000-000000000000}"/>
          </ac:grpSpMkLst>
        </pc:grpChg>
        <pc:grpChg chg="del">
          <ac:chgData name="Li, Y (psy)" userId="4d28f8d6-f2a0-4001-be81-ccaf501842fd" providerId="ADAL" clId="{E2140C23-A4D9-774A-B072-AD0163CCC975}" dt="2024-09-04T15:23:55.886" v="602" actId="478"/>
          <ac:grpSpMkLst>
            <pc:docMk/>
            <pc:sldMk cId="0" sldId="518"/>
            <ac:grpSpMk id="76" creationId="{00000000-0000-0000-0000-000000000000}"/>
          </ac:grpSpMkLst>
        </pc:grpChg>
        <pc:picChg chg="del">
          <ac:chgData name="Li, Y (psy)" userId="4d28f8d6-f2a0-4001-be81-ccaf501842fd" providerId="ADAL" clId="{E2140C23-A4D9-774A-B072-AD0163CCC975}" dt="2024-09-04T15:30:33.849" v="618" actId="478"/>
          <ac:picMkLst>
            <pc:docMk/>
            <pc:sldMk cId="0" sldId="518"/>
            <ac:picMk id="2" creationId="{00000000-0000-0000-0000-000000000000}"/>
          </ac:picMkLst>
        </pc:picChg>
        <pc:picChg chg="del mod">
          <ac:chgData name="Li, Y (psy)" userId="4d28f8d6-f2a0-4001-be81-ccaf501842fd" providerId="ADAL" clId="{E2140C23-A4D9-774A-B072-AD0163CCC975}" dt="2024-09-04T15:30:32.556" v="617" actId="478"/>
          <ac:picMkLst>
            <pc:docMk/>
            <pc:sldMk cId="0" sldId="518"/>
            <ac:picMk id="3" creationId="{00000000-0000-0000-0000-000000000000}"/>
          </ac:picMkLst>
        </pc:picChg>
        <pc:picChg chg="add del mod">
          <ac:chgData name="Li, Y (psy)" userId="4d28f8d6-f2a0-4001-be81-ccaf501842fd" providerId="ADAL" clId="{E2140C23-A4D9-774A-B072-AD0163CCC975}" dt="2024-09-04T15:30:24.736" v="613" actId="478"/>
          <ac:picMkLst>
            <pc:docMk/>
            <pc:sldMk cId="0" sldId="518"/>
            <ac:picMk id="7" creationId="{6DB20BEF-ACF7-C0DF-D299-5A2D1E0E8CE5}"/>
          </ac:picMkLst>
        </pc:picChg>
        <pc:picChg chg="add mod">
          <ac:chgData name="Li, Y (psy)" userId="4d28f8d6-f2a0-4001-be81-ccaf501842fd" providerId="ADAL" clId="{E2140C23-A4D9-774A-B072-AD0163CCC975}" dt="2024-09-04T15:32:00.299" v="636" actId="1076"/>
          <ac:picMkLst>
            <pc:docMk/>
            <pc:sldMk cId="0" sldId="518"/>
            <ac:picMk id="8" creationId="{CC221D72-F3DD-459B-82DA-ED2D2ACF407A}"/>
          </ac:picMkLst>
        </pc:picChg>
        <pc:picChg chg="add mod">
          <ac:chgData name="Li, Y (psy)" userId="4d28f8d6-f2a0-4001-be81-ccaf501842fd" providerId="ADAL" clId="{E2140C23-A4D9-774A-B072-AD0163CCC975}" dt="2024-09-04T15:37:45.524" v="676" actId="1076"/>
          <ac:picMkLst>
            <pc:docMk/>
            <pc:sldMk cId="0" sldId="518"/>
            <ac:picMk id="9" creationId="{4C97683C-20F0-31F6-AD51-BD061E0647A8}"/>
          </ac:picMkLst>
        </pc:picChg>
        <pc:picChg chg="add mod">
          <ac:chgData name="Li, Y (psy)" userId="4d28f8d6-f2a0-4001-be81-ccaf501842fd" providerId="ADAL" clId="{E2140C23-A4D9-774A-B072-AD0163CCC975}" dt="2024-09-04T15:31:49.830" v="632" actId="1076"/>
          <ac:picMkLst>
            <pc:docMk/>
            <pc:sldMk cId="0" sldId="518"/>
            <ac:picMk id="10" creationId="{481B7C16-41AA-BD87-0F26-D42DEB3FBA71}"/>
          </ac:picMkLst>
        </pc:picChg>
        <pc:picChg chg="del">
          <ac:chgData name="Li, Y (psy)" userId="4d28f8d6-f2a0-4001-be81-ccaf501842fd" providerId="ADAL" clId="{E2140C23-A4D9-774A-B072-AD0163CCC975}" dt="2024-09-04T15:24:15.448" v="606" actId="478"/>
          <ac:picMkLst>
            <pc:docMk/>
            <pc:sldMk cId="0" sldId="518"/>
            <ac:picMk id="19" creationId="{00000000-0000-0000-0000-000000000000}"/>
          </ac:picMkLst>
        </pc:picChg>
        <pc:picChg chg="add mod">
          <ac:chgData name="Li, Y (psy)" userId="4d28f8d6-f2a0-4001-be81-ccaf501842fd" providerId="ADAL" clId="{E2140C23-A4D9-774A-B072-AD0163CCC975}" dt="2024-09-04T15:35:55.666" v="671" actId="207"/>
          <ac:picMkLst>
            <pc:docMk/>
            <pc:sldMk cId="0" sldId="518"/>
            <ac:picMk id="21" creationId="{D2E8AC93-6846-9EF2-6529-3F47E0D0DAD8}"/>
          </ac:picMkLst>
        </pc:picChg>
        <pc:picChg chg="add mod">
          <ac:chgData name="Li, Y (psy)" userId="4d28f8d6-f2a0-4001-be81-ccaf501842fd" providerId="ADAL" clId="{E2140C23-A4D9-774A-B072-AD0163CCC975}" dt="2024-09-04T15:38:09.591" v="683" actId="1076"/>
          <ac:picMkLst>
            <pc:docMk/>
            <pc:sldMk cId="0" sldId="518"/>
            <ac:picMk id="25" creationId="{248A92F7-CD52-97AD-5DB8-054F2003E458}"/>
          </ac:picMkLst>
        </pc:picChg>
        <pc:picChg chg="add mod">
          <ac:chgData name="Li, Y (psy)" userId="4d28f8d6-f2a0-4001-be81-ccaf501842fd" providerId="ADAL" clId="{E2140C23-A4D9-774A-B072-AD0163CCC975}" dt="2024-09-04T15:38:17.741" v="685" actId="1076"/>
          <ac:picMkLst>
            <pc:docMk/>
            <pc:sldMk cId="0" sldId="518"/>
            <ac:picMk id="27" creationId="{58CEAC1D-3C0A-786C-E35C-36DC2F924C66}"/>
          </ac:picMkLst>
        </pc:picChg>
        <pc:picChg chg="add mod">
          <ac:chgData name="Li, Y (psy)" userId="4d28f8d6-f2a0-4001-be81-ccaf501842fd" providerId="ADAL" clId="{E2140C23-A4D9-774A-B072-AD0163CCC975}" dt="2024-09-04T15:48:18.353" v="708" actId="207"/>
          <ac:picMkLst>
            <pc:docMk/>
            <pc:sldMk cId="0" sldId="518"/>
            <ac:picMk id="29" creationId="{52A2E84C-DF9C-4942-0A9E-5510AE7F30C0}"/>
          </ac:picMkLst>
        </pc:picChg>
        <pc:picChg chg="add mod">
          <ac:chgData name="Li, Y (psy)" userId="4d28f8d6-f2a0-4001-be81-ccaf501842fd" providerId="ADAL" clId="{E2140C23-A4D9-774A-B072-AD0163CCC975}" dt="2024-09-04T15:48:22.265" v="709" actId="207"/>
          <ac:picMkLst>
            <pc:docMk/>
            <pc:sldMk cId="0" sldId="518"/>
            <ac:picMk id="31" creationId="{39BB2706-FDF3-24CF-6E9E-3704AF87C355}"/>
          </ac:picMkLst>
        </pc:picChg>
        <pc:picChg chg="add mod">
          <ac:chgData name="Li, Y (psy)" userId="4d28f8d6-f2a0-4001-be81-ccaf501842fd" providerId="ADAL" clId="{E2140C23-A4D9-774A-B072-AD0163CCC975}" dt="2024-09-04T15:48:30.477" v="710" actId="1076"/>
          <ac:picMkLst>
            <pc:docMk/>
            <pc:sldMk cId="0" sldId="518"/>
            <ac:picMk id="32" creationId="{7D06CB0B-E158-E9F7-92C5-C282390C76F4}"/>
          </ac:picMkLst>
        </pc:picChg>
        <pc:picChg chg="mod">
          <ac:chgData name="Li, Y (psy)" userId="4d28f8d6-f2a0-4001-be81-ccaf501842fd" providerId="ADAL" clId="{E2140C23-A4D9-774A-B072-AD0163CCC975}" dt="2024-09-04T15:24:59.747" v="609" actId="1076"/>
          <ac:picMkLst>
            <pc:docMk/>
            <pc:sldMk cId="0" sldId="518"/>
            <ac:picMk id="72" creationId="{00000000-0000-0000-0000-000000000000}"/>
          </ac:picMkLst>
        </pc:picChg>
        <pc:picChg chg="del mod">
          <ac:chgData name="Li, Y (psy)" userId="4d28f8d6-f2a0-4001-be81-ccaf501842fd" providerId="ADAL" clId="{E2140C23-A4D9-774A-B072-AD0163CCC975}" dt="2024-09-04T15:38:03.722" v="681" actId="478"/>
          <ac:picMkLst>
            <pc:docMk/>
            <pc:sldMk cId="0" sldId="518"/>
            <ac:picMk id="79" creationId="{00000000-0000-0000-0000-000000000000}"/>
          </ac:picMkLst>
        </pc:picChg>
        <pc:picChg chg="del mod">
          <ac:chgData name="Li, Y (psy)" userId="4d28f8d6-f2a0-4001-be81-ccaf501842fd" providerId="ADAL" clId="{E2140C23-A4D9-774A-B072-AD0163CCC975}" dt="2024-09-04T15:37:52.029" v="678" actId="478"/>
          <ac:picMkLst>
            <pc:docMk/>
            <pc:sldMk cId="0" sldId="518"/>
            <ac:picMk id="80" creationId="{00000000-0000-0000-0000-000000000000}"/>
          </ac:picMkLst>
        </pc:picChg>
        <pc:picChg chg="del">
          <ac:chgData name="Li, Y (psy)" userId="4d28f8d6-f2a0-4001-be81-ccaf501842fd" providerId="ADAL" clId="{E2140C23-A4D9-774A-B072-AD0163CCC975}" dt="2024-09-04T15:24:43.396" v="608" actId="478"/>
          <ac:picMkLst>
            <pc:docMk/>
            <pc:sldMk cId="0" sldId="518"/>
            <ac:picMk id="81" creationId="{00000000-0000-0000-0000-000000000000}"/>
          </ac:picMkLst>
        </pc:picChg>
      </pc:sldChg>
      <pc:sldChg chg="addSp delSp modSp add mod modAnim">
        <pc:chgData name="Li, Y (psy)" userId="4d28f8d6-f2a0-4001-be81-ccaf501842fd" providerId="ADAL" clId="{E2140C23-A4D9-774A-B072-AD0163CCC975}" dt="2024-09-04T16:31:38.064" v="1200" actId="1076"/>
        <pc:sldMkLst>
          <pc:docMk/>
          <pc:sldMk cId="1962365535" sldId="519"/>
        </pc:sldMkLst>
        <pc:spChg chg="del">
          <ac:chgData name="Li, Y (psy)" userId="4d28f8d6-f2a0-4001-be81-ccaf501842fd" providerId="ADAL" clId="{E2140C23-A4D9-774A-B072-AD0163CCC975}" dt="2024-09-04T16:12:40.548" v="1064" actId="478"/>
          <ac:spMkLst>
            <pc:docMk/>
            <pc:sldMk cId="1962365535" sldId="519"/>
            <ac:spMk id="3" creationId="{00000000-0000-0000-0000-000000000000}"/>
          </ac:spMkLst>
        </pc:spChg>
        <pc:spChg chg="add mod">
          <ac:chgData name="Li, Y (psy)" userId="4d28f8d6-f2a0-4001-be81-ccaf501842fd" providerId="ADAL" clId="{E2140C23-A4D9-774A-B072-AD0163CCC975}" dt="2024-09-04T16:12:41.084" v="1065"/>
          <ac:spMkLst>
            <pc:docMk/>
            <pc:sldMk cId="1962365535" sldId="519"/>
            <ac:spMk id="7" creationId="{81DD11B9-091A-5164-547B-D1AE3357039B}"/>
          </ac:spMkLst>
        </pc:spChg>
        <pc:spChg chg="mod">
          <ac:chgData name="Li, Y (psy)" userId="4d28f8d6-f2a0-4001-be81-ccaf501842fd" providerId="ADAL" clId="{E2140C23-A4D9-774A-B072-AD0163CCC975}" dt="2024-09-04T16:12:57.894" v="1068" actId="1076"/>
          <ac:spMkLst>
            <pc:docMk/>
            <pc:sldMk cId="1962365535" sldId="519"/>
            <ac:spMk id="12" creationId="{C3364AFB-8314-62F5-C4D8-2B9647885AED}"/>
          </ac:spMkLst>
        </pc:spChg>
        <pc:spChg chg="mod">
          <ac:chgData name="Li, Y (psy)" userId="4d28f8d6-f2a0-4001-be81-ccaf501842fd" providerId="ADAL" clId="{E2140C23-A4D9-774A-B072-AD0163CCC975}" dt="2024-09-04T16:12:41.084" v="1065"/>
          <ac:spMkLst>
            <pc:docMk/>
            <pc:sldMk cId="1962365535" sldId="519"/>
            <ac:spMk id="14" creationId="{AC11B9F5-08BE-C6F1-D1E1-178E2F983B1D}"/>
          </ac:spMkLst>
        </pc:spChg>
        <pc:spChg chg="mod">
          <ac:chgData name="Li, Y (psy)" userId="4d28f8d6-f2a0-4001-be81-ccaf501842fd" providerId="ADAL" clId="{E2140C23-A4D9-774A-B072-AD0163CCC975}" dt="2024-09-04T16:12:48.642" v="1066" actId="1076"/>
          <ac:spMkLst>
            <pc:docMk/>
            <pc:sldMk cId="1962365535" sldId="519"/>
            <ac:spMk id="27" creationId="{40A5DD46-E28F-67D2-D584-E1E5F58274A9}"/>
          </ac:spMkLst>
        </pc:spChg>
        <pc:spChg chg="mod">
          <ac:chgData name="Li, Y (psy)" userId="4d28f8d6-f2a0-4001-be81-ccaf501842fd" providerId="ADAL" clId="{E2140C23-A4D9-774A-B072-AD0163CCC975}" dt="2024-09-04T16:31:38.064" v="1200" actId="1076"/>
          <ac:spMkLst>
            <pc:docMk/>
            <pc:sldMk cId="1962365535" sldId="519"/>
            <ac:spMk id="28" creationId="{546A7555-7A62-01A5-3A6A-AD621302D8CB}"/>
          </ac:spMkLst>
        </pc:spChg>
        <pc:grpChg chg="add mod">
          <ac:chgData name="Li, Y (psy)" userId="4d28f8d6-f2a0-4001-be81-ccaf501842fd" providerId="ADAL" clId="{E2140C23-A4D9-774A-B072-AD0163CCC975}" dt="2024-09-04T16:12:41.084" v="1065"/>
          <ac:grpSpMkLst>
            <pc:docMk/>
            <pc:sldMk cId="1962365535" sldId="519"/>
            <ac:grpSpMk id="10" creationId="{55D395F8-6052-2C28-792A-DB4CD4EB64E2}"/>
          </ac:grpSpMkLst>
        </pc:grpChg>
        <pc:grpChg chg="mod">
          <ac:chgData name="Li, Y (psy)" userId="4d28f8d6-f2a0-4001-be81-ccaf501842fd" providerId="ADAL" clId="{E2140C23-A4D9-774A-B072-AD0163CCC975}" dt="2024-09-04T16:12:41.084" v="1065"/>
          <ac:grpSpMkLst>
            <pc:docMk/>
            <pc:sldMk cId="1962365535" sldId="519"/>
            <ac:grpSpMk id="11" creationId="{06F552DE-015B-164D-D48F-0936C2559338}"/>
          </ac:grpSpMkLst>
        </pc:grpChg>
        <pc:grpChg chg="del">
          <ac:chgData name="Li, Y (psy)" userId="4d28f8d6-f2a0-4001-be81-ccaf501842fd" providerId="ADAL" clId="{E2140C23-A4D9-774A-B072-AD0163CCC975}" dt="2024-09-04T16:12:40.548" v="1064" actId="478"/>
          <ac:grpSpMkLst>
            <pc:docMk/>
            <pc:sldMk cId="1962365535" sldId="519"/>
            <ac:grpSpMk id="29" creationId="{934BFF1F-6A6A-4F9E-E9B1-00C43F519CCE}"/>
          </ac:grpSpMkLst>
        </pc:grpChg>
        <pc:picChg chg="add del mod">
          <ac:chgData name="Li, Y (psy)" userId="4d28f8d6-f2a0-4001-be81-ccaf501842fd" providerId="ADAL" clId="{E2140C23-A4D9-774A-B072-AD0163CCC975}" dt="2024-09-04T16:12:40.548" v="1064" actId="478"/>
          <ac:picMkLst>
            <pc:docMk/>
            <pc:sldMk cId="1962365535" sldId="519"/>
            <ac:picMk id="2" creationId="{4C511C68-CCC2-F652-A668-D7C2D0D55C1C}"/>
          </ac:picMkLst>
        </pc:picChg>
        <pc:picChg chg="del">
          <ac:chgData name="Li, Y (psy)" userId="4d28f8d6-f2a0-4001-be81-ccaf501842fd" providerId="ADAL" clId="{E2140C23-A4D9-774A-B072-AD0163CCC975}" dt="2024-09-04T16:12:20.094" v="1062" actId="478"/>
          <ac:picMkLst>
            <pc:docMk/>
            <pc:sldMk cId="1962365535" sldId="519"/>
            <ac:picMk id="4" creationId="{00000000-0000-0000-0000-000000000000}"/>
          </ac:picMkLst>
        </pc:picChg>
        <pc:picChg chg="mod">
          <ac:chgData name="Li, Y (psy)" userId="4d28f8d6-f2a0-4001-be81-ccaf501842fd" providerId="ADAL" clId="{E2140C23-A4D9-774A-B072-AD0163CCC975}" dt="2024-09-04T16:12:51.131" v="1067" actId="1076"/>
          <ac:picMkLst>
            <pc:docMk/>
            <pc:sldMk cId="1962365535" sldId="519"/>
            <ac:picMk id="6" creationId="{00000000-0000-0000-0000-000000000000}"/>
          </ac:picMkLst>
        </pc:picChg>
        <pc:picChg chg="add mod">
          <ac:chgData name="Li, Y (psy)" userId="4d28f8d6-f2a0-4001-be81-ccaf501842fd" providerId="ADAL" clId="{E2140C23-A4D9-774A-B072-AD0163CCC975}" dt="2024-09-04T16:12:41.084" v="1065"/>
          <ac:picMkLst>
            <pc:docMk/>
            <pc:sldMk cId="1962365535" sldId="519"/>
            <ac:picMk id="9" creationId="{3730ADD5-B891-C79B-124F-69DFFF736B2D}"/>
          </ac:picMkLst>
        </pc:picChg>
        <pc:picChg chg="mod">
          <ac:chgData name="Li, Y (psy)" userId="4d28f8d6-f2a0-4001-be81-ccaf501842fd" providerId="ADAL" clId="{E2140C23-A4D9-774A-B072-AD0163CCC975}" dt="2024-09-04T16:12:41.084" v="1065"/>
          <ac:picMkLst>
            <pc:docMk/>
            <pc:sldMk cId="1962365535" sldId="519"/>
            <ac:picMk id="13" creationId="{80EEEBF4-4B3B-63D3-EBFF-007EBDE61CC7}"/>
          </ac:picMkLst>
        </pc:picChg>
        <pc:picChg chg="mod">
          <ac:chgData name="Li, Y (psy)" userId="4d28f8d6-f2a0-4001-be81-ccaf501842fd" providerId="ADAL" clId="{E2140C23-A4D9-774A-B072-AD0163CCC975}" dt="2024-09-04T16:12:41.084" v="1065"/>
          <ac:picMkLst>
            <pc:docMk/>
            <pc:sldMk cId="1962365535" sldId="519"/>
            <ac:picMk id="15" creationId="{7E73AC15-D527-4B45-CF1D-5F3E45BBA285}"/>
          </ac:picMkLst>
        </pc:picChg>
        <pc:picChg chg="mod">
          <ac:chgData name="Li, Y (psy)" userId="4d28f8d6-f2a0-4001-be81-ccaf501842fd" providerId="ADAL" clId="{E2140C23-A4D9-774A-B072-AD0163CCC975}" dt="2024-09-04T16:12:41.084" v="1065"/>
          <ac:picMkLst>
            <pc:docMk/>
            <pc:sldMk cId="1962365535" sldId="519"/>
            <ac:picMk id="16" creationId="{2692C99C-9060-671A-BCD2-6045994B7BC0}"/>
          </ac:picMkLst>
        </pc:picChg>
        <pc:picChg chg="mod">
          <ac:chgData name="Li, Y (psy)" userId="4d28f8d6-f2a0-4001-be81-ccaf501842fd" providerId="ADAL" clId="{E2140C23-A4D9-774A-B072-AD0163CCC975}" dt="2024-09-04T16:12:41.084" v="1065"/>
          <ac:picMkLst>
            <pc:docMk/>
            <pc:sldMk cId="1962365535" sldId="519"/>
            <ac:picMk id="17" creationId="{C2452A3D-E0E6-AB31-45AA-6B7ABD1FDD15}"/>
          </ac:picMkLst>
        </pc:picChg>
        <pc:picChg chg="mod">
          <ac:chgData name="Li, Y (psy)" userId="4d28f8d6-f2a0-4001-be81-ccaf501842fd" providerId="ADAL" clId="{E2140C23-A4D9-774A-B072-AD0163CCC975}" dt="2024-09-04T16:12:41.084" v="1065"/>
          <ac:picMkLst>
            <pc:docMk/>
            <pc:sldMk cId="1962365535" sldId="519"/>
            <ac:picMk id="18" creationId="{D08B036E-E53A-9345-AA26-BFE196970A12}"/>
          </ac:picMkLst>
        </pc:picChg>
      </pc:sldChg>
      <pc:sldChg chg="new del">
        <pc:chgData name="Li, Y (psy)" userId="4d28f8d6-f2a0-4001-be81-ccaf501842fd" providerId="ADAL" clId="{E2140C23-A4D9-774A-B072-AD0163CCC975}" dt="2024-09-04T16:26:23.259" v="1139" actId="2696"/>
        <pc:sldMkLst>
          <pc:docMk/>
          <pc:sldMk cId="1045075501" sldId="520"/>
        </pc:sldMkLst>
      </pc:sldChg>
      <pc:sldChg chg="addSp delSp modSp add mod">
        <pc:chgData name="Li, Y (psy)" userId="4d28f8d6-f2a0-4001-be81-ccaf501842fd" providerId="ADAL" clId="{E2140C23-A4D9-774A-B072-AD0163CCC975}" dt="2024-09-11T14:12:20.211" v="1695" actId="20577"/>
        <pc:sldMkLst>
          <pc:docMk/>
          <pc:sldMk cId="3523623106" sldId="520"/>
        </pc:sldMkLst>
        <pc:spChg chg="mod">
          <ac:chgData name="Li, Y (psy)" userId="4d28f8d6-f2a0-4001-be81-ccaf501842fd" providerId="ADAL" clId="{E2140C23-A4D9-774A-B072-AD0163CCC975}" dt="2024-09-11T14:12:20.211" v="1695" actId="20577"/>
          <ac:spMkLst>
            <pc:docMk/>
            <pc:sldMk cId="3523623106" sldId="520"/>
            <ac:spMk id="2" creationId="{39C26E78-6AE8-420A-60D5-85ABC186535F}"/>
          </ac:spMkLst>
        </pc:spChg>
        <pc:spChg chg="del mod">
          <ac:chgData name="Li, Y (psy)" userId="4d28f8d6-f2a0-4001-be81-ccaf501842fd" providerId="ADAL" clId="{E2140C23-A4D9-774A-B072-AD0163CCC975}" dt="2024-09-09T13:54:04.112" v="1591" actId="478"/>
          <ac:spMkLst>
            <pc:docMk/>
            <pc:sldMk cId="3523623106" sldId="520"/>
            <ac:spMk id="16" creationId="{ADAE87DF-5899-A209-DA83-400C30B6C87E}"/>
          </ac:spMkLst>
        </pc:spChg>
        <pc:grpChg chg="add mod">
          <ac:chgData name="Li, Y (psy)" userId="4d28f8d6-f2a0-4001-be81-ccaf501842fd" providerId="ADAL" clId="{E2140C23-A4D9-774A-B072-AD0163CCC975}" dt="2024-09-09T13:57:43.415" v="1636" actId="1076"/>
          <ac:grpSpMkLst>
            <pc:docMk/>
            <pc:sldMk cId="3523623106" sldId="520"/>
            <ac:grpSpMk id="6" creationId="{3C933353-FDC7-87FE-5C0D-58F241B92212}"/>
          </ac:grpSpMkLst>
        </pc:grpChg>
        <pc:picChg chg="add mod modCrop">
          <ac:chgData name="Li, Y (psy)" userId="4d28f8d6-f2a0-4001-be81-ccaf501842fd" providerId="ADAL" clId="{E2140C23-A4D9-774A-B072-AD0163CCC975}" dt="2024-09-09T13:57:31.638" v="1632" actId="164"/>
          <ac:picMkLst>
            <pc:docMk/>
            <pc:sldMk cId="3523623106" sldId="520"/>
            <ac:picMk id="3" creationId="{9CDCF215-8D34-4FFB-98A5-9D7F56B39327}"/>
          </ac:picMkLst>
        </pc:picChg>
        <pc:picChg chg="add del mod modCrop">
          <ac:chgData name="Li, Y (psy)" userId="4d28f8d6-f2a0-4001-be81-ccaf501842fd" providerId="ADAL" clId="{E2140C23-A4D9-774A-B072-AD0163CCC975}" dt="2024-09-09T13:53:23.463" v="1587" actId="478"/>
          <ac:picMkLst>
            <pc:docMk/>
            <pc:sldMk cId="3523623106" sldId="520"/>
            <ac:picMk id="4" creationId="{CF3F0ABF-6B96-734B-DE4F-73BD02D88BF7}"/>
          </ac:picMkLst>
        </pc:picChg>
        <pc:picChg chg="add mod modCrop">
          <ac:chgData name="Li, Y (psy)" userId="4d28f8d6-f2a0-4001-be81-ccaf501842fd" providerId="ADAL" clId="{E2140C23-A4D9-774A-B072-AD0163CCC975}" dt="2024-09-09T13:57:31.638" v="1632" actId="164"/>
          <ac:picMkLst>
            <pc:docMk/>
            <pc:sldMk cId="3523623106" sldId="520"/>
            <ac:picMk id="5" creationId="{B4CA7F5E-3C31-337C-B83E-7F5A4F568842}"/>
          </ac:picMkLst>
        </pc:picChg>
        <pc:picChg chg="del">
          <ac:chgData name="Li, Y (psy)" userId="4d28f8d6-f2a0-4001-be81-ccaf501842fd" providerId="ADAL" clId="{E2140C23-A4D9-774A-B072-AD0163CCC975}" dt="2024-09-09T13:51:53.041" v="1576" actId="478"/>
          <ac:picMkLst>
            <pc:docMk/>
            <pc:sldMk cId="3523623106" sldId="520"/>
            <ac:picMk id="15" creationId="{277AF34B-E732-DB4E-FB66-EF4390C073F6}"/>
          </ac:picMkLst>
        </pc:picChg>
      </pc:sldChg>
      <pc:sldChg chg="addSp modSp add mod">
        <pc:chgData name="Li, Y (psy)" userId="4d28f8d6-f2a0-4001-be81-ccaf501842fd" providerId="ADAL" clId="{E2140C23-A4D9-774A-B072-AD0163CCC975}" dt="2024-09-11T14:12:55.783" v="1714" actId="20577"/>
        <pc:sldMkLst>
          <pc:docMk/>
          <pc:sldMk cId="1693849410" sldId="521"/>
        </pc:sldMkLst>
        <pc:spChg chg="mod">
          <ac:chgData name="Li, Y (psy)" userId="4d28f8d6-f2a0-4001-be81-ccaf501842fd" providerId="ADAL" clId="{E2140C23-A4D9-774A-B072-AD0163CCC975}" dt="2024-09-11T14:12:55.783" v="1714" actId="20577"/>
          <ac:spMkLst>
            <pc:docMk/>
            <pc:sldMk cId="1693849410" sldId="521"/>
            <ac:spMk id="2" creationId="{39C26E78-6AE8-420A-60D5-85ABC186535F}"/>
          </ac:spMkLst>
        </pc:spChg>
        <pc:grpChg chg="add mod">
          <ac:chgData name="Li, Y (psy)" userId="4d28f8d6-f2a0-4001-be81-ccaf501842fd" providerId="ADAL" clId="{E2140C23-A4D9-774A-B072-AD0163CCC975}" dt="2024-09-09T13:56:10.689" v="1619" actId="14100"/>
          <ac:grpSpMkLst>
            <pc:docMk/>
            <pc:sldMk cId="1693849410" sldId="521"/>
            <ac:grpSpMk id="5" creationId="{7358ABE5-74F5-03E3-C168-586028820D95}"/>
          </ac:grpSpMkLst>
        </pc:grpChg>
        <pc:picChg chg="mod modCrop">
          <ac:chgData name="Li, Y (psy)" userId="4d28f8d6-f2a0-4001-be81-ccaf501842fd" providerId="ADAL" clId="{E2140C23-A4D9-774A-B072-AD0163CCC975}" dt="2024-09-09T13:56:04.667" v="1617" actId="164"/>
          <ac:picMkLst>
            <pc:docMk/>
            <pc:sldMk cId="1693849410" sldId="521"/>
            <ac:picMk id="3" creationId="{9CDCF215-8D34-4FFB-98A5-9D7F56B39327}"/>
          </ac:picMkLst>
        </pc:picChg>
        <pc:picChg chg="add mod modCrop">
          <ac:chgData name="Li, Y (psy)" userId="4d28f8d6-f2a0-4001-be81-ccaf501842fd" providerId="ADAL" clId="{E2140C23-A4D9-774A-B072-AD0163CCC975}" dt="2024-09-09T13:56:04.667" v="1617" actId="164"/>
          <ac:picMkLst>
            <pc:docMk/>
            <pc:sldMk cId="1693849410" sldId="521"/>
            <ac:picMk id="4" creationId="{888E45A5-CC16-E82E-49A7-03A0E9B71B1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4FD8CC-86C4-433B-8ECD-8229F43A40BA}" type="doc">
      <dgm:prSet loTypeId="urn:microsoft.com/office/officeart/2005/8/layout/chevron1" loCatId="process" qsTypeId="urn:microsoft.com/office/officeart/2005/8/quickstyle/simple4" qsCatId="simple" csTypeId="urn:microsoft.com/office/officeart/2005/8/colors/accent3_5" csCatId="accent3" phldr="1"/>
      <dgm:spPr/>
    </dgm:pt>
    <dgm:pt modelId="{EEBF9294-AB0F-4FDA-BAE0-8334347B9C29}">
      <dgm:prSet phldrT="[Text]" custT="1"/>
      <dgm:spPr>
        <a:solidFill>
          <a:srgbClr val="BD2F52"/>
        </a:solidFill>
      </dgm:spPr>
      <dgm:t>
        <a:bodyPr/>
        <a:lstStyle/>
        <a:p>
          <a:r>
            <a:rPr lang="en-GB" sz="2000" dirty="0"/>
            <a:t>Introduction</a:t>
          </a:r>
          <a:endParaRPr lang="nl-NL" sz="2000" dirty="0"/>
        </a:p>
      </dgm:t>
    </dgm:pt>
    <dgm:pt modelId="{170078ED-B320-45E0-9E59-002533C2663A}" type="parTrans" cxnId="{A5C4180C-5501-4BC1-8833-3A85B2C7CE03}">
      <dgm:prSet/>
      <dgm:spPr/>
      <dgm:t>
        <a:bodyPr/>
        <a:lstStyle/>
        <a:p>
          <a:endParaRPr lang="nl-NL" sz="1400"/>
        </a:p>
      </dgm:t>
    </dgm:pt>
    <dgm:pt modelId="{F790E456-9D8A-4F95-9D9F-5AEB873DAC48}" type="sibTrans" cxnId="{A5C4180C-5501-4BC1-8833-3A85B2C7CE03}">
      <dgm:prSet/>
      <dgm:spPr/>
      <dgm:t>
        <a:bodyPr/>
        <a:lstStyle/>
        <a:p>
          <a:endParaRPr lang="nl-NL" sz="1400"/>
        </a:p>
      </dgm:t>
    </dgm:pt>
    <dgm:pt modelId="{F8EF7A57-DDEB-4C6A-B4C7-381F9D8EC0AF}">
      <dgm:prSet phldrT="[Text]" custT="1"/>
      <dgm:spPr/>
      <dgm:t>
        <a:bodyPr/>
        <a:lstStyle/>
        <a:p>
          <a:r>
            <a:rPr lang="en-GB" sz="2000"/>
            <a:t>Methods</a:t>
          </a:r>
          <a:endParaRPr lang="nl-NL" sz="2000"/>
        </a:p>
      </dgm:t>
    </dgm:pt>
    <dgm:pt modelId="{E21C68EB-8685-4222-B1DF-174B0755098E}" type="parTrans" cxnId="{F176E31E-8FA6-42BF-8DCE-71EE63EF3B16}">
      <dgm:prSet/>
      <dgm:spPr/>
      <dgm:t>
        <a:bodyPr/>
        <a:lstStyle/>
        <a:p>
          <a:endParaRPr lang="nl-NL" sz="1400"/>
        </a:p>
      </dgm:t>
    </dgm:pt>
    <dgm:pt modelId="{B5493FD0-0BD6-451A-B996-408B0B6FFAD5}" type="sibTrans" cxnId="{F176E31E-8FA6-42BF-8DCE-71EE63EF3B16}">
      <dgm:prSet/>
      <dgm:spPr/>
      <dgm:t>
        <a:bodyPr/>
        <a:lstStyle/>
        <a:p>
          <a:endParaRPr lang="nl-NL" sz="1400"/>
        </a:p>
      </dgm:t>
    </dgm:pt>
    <dgm:pt modelId="{D6CEFA6E-1335-46E8-BF0D-3E5C6923DCFE}">
      <dgm:prSet phldrT="[Text]" custT="1"/>
      <dgm:spPr/>
      <dgm:t>
        <a:bodyPr/>
        <a:lstStyle/>
        <a:p>
          <a:r>
            <a:rPr lang="en-GB" sz="2000"/>
            <a:t>Results</a:t>
          </a:r>
          <a:endParaRPr lang="nl-NL" sz="2000"/>
        </a:p>
      </dgm:t>
    </dgm:pt>
    <dgm:pt modelId="{46161519-7F8E-42CD-BAF2-3F0DDF459B9E}" type="parTrans" cxnId="{D3AEC4D4-1C6A-4F4A-8ADB-AF8A4EAC15D6}">
      <dgm:prSet/>
      <dgm:spPr/>
      <dgm:t>
        <a:bodyPr/>
        <a:lstStyle/>
        <a:p>
          <a:endParaRPr lang="nl-NL" sz="1400"/>
        </a:p>
      </dgm:t>
    </dgm:pt>
    <dgm:pt modelId="{3D35CE25-3EDD-4AB2-B270-6F0E23B38ED9}" type="sibTrans" cxnId="{D3AEC4D4-1C6A-4F4A-8ADB-AF8A4EAC15D6}">
      <dgm:prSet/>
      <dgm:spPr/>
      <dgm:t>
        <a:bodyPr/>
        <a:lstStyle/>
        <a:p>
          <a:endParaRPr lang="nl-NL" sz="1400"/>
        </a:p>
      </dgm:t>
    </dgm:pt>
    <dgm:pt modelId="{5B5258FD-C4D7-4CF0-90AC-0C8B428154A6}">
      <dgm:prSet phldrT="[Text]" custT="1"/>
      <dgm:spPr/>
      <dgm:t>
        <a:bodyPr/>
        <a:lstStyle/>
        <a:p>
          <a:r>
            <a:rPr lang="en-GB" sz="2000"/>
            <a:t>Conclusion</a:t>
          </a:r>
          <a:endParaRPr lang="nl-NL" sz="2000"/>
        </a:p>
      </dgm:t>
    </dgm:pt>
    <dgm:pt modelId="{D7AB80CB-CF79-4CF4-B789-2EC9CE1ADD0D}" type="parTrans" cxnId="{A1F2C45D-289F-4D15-B928-480875943A5A}">
      <dgm:prSet/>
      <dgm:spPr/>
      <dgm:t>
        <a:bodyPr/>
        <a:lstStyle/>
        <a:p>
          <a:endParaRPr lang="nl-NL" sz="1400"/>
        </a:p>
      </dgm:t>
    </dgm:pt>
    <dgm:pt modelId="{E341F552-0301-4D5E-9092-9D74CB0E8E1B}" type="sibTrans" cxnId="{A1F2C45D-289F-4D15-B928-480875943A5A}">
      <dgm:prSet/>
      <dgm:spPr/>
      <dgm:t>
        <a:bodyPr/>
        <a:lstStyle/>
        <a:p>
          <a:endParaRPr lang="nl-NL" sz="1400"/>
        </a:p>
      </dgm:t>
    </dgm:pt>
    <dgm:pt modelId="{1E867262-DEC6-4514-8ACD-8D5525BA9285}" type="pres">
      <dgm:prSet presAssocID="{2B4FD8CC-86C4-433B-8ECD-8229F43A40BA}" presName="Name0" presStyleCnt="0">
        <dgm:presLayoutVars>
          <dgm:dir/>
          <dgm:animLvl val="lvl"/>
          <dgm:resizeHandles val="exact"/>
        </dgm:presLayoutVars>
      </dgm:prSet>
      <dgm:spPr/>
    </dgm:pt>
    <dgm:pt modelId="{9333704C-8D09-43E5-A98C-C965000ED6F7}" type="pres">
      <dgm:prSet presAssocID="{EEBF9294-AB0F-4FDA-BAE0-8334347B9C29}" presName="parTxOnly" presStyleLbl="node1" presStyleIdx="0" presStyleCnt="4" custLinFactNeighborX="-1124" custLinFactNeighborY="-75905">
        <dgm:presLayoutVars>
          <dgm:chMax val="0"/>
          <dgm:chPref val="0"/>
          <dgm:bulletEnabled val="1"/>
        </dgm:presLayoutVars>
      </dgm:prSet>
      <dgm:spPr/>
    </dgm:pt>
    <dgm:pt modelId="{5D1EDF0A-3251-448F-BA1F-865F7152E96A}" type="pres">
      <dgm:prSet presAssocID="{F790E456-9D8A-4F95-9D9F-5AEB873DAC48}" presName="parTxOnlySpace" presStyleCnt="0"/>
      <dgm:spPr/>
    </dgm:pt>
    <dgm:pt modelId="{C08CE1D7-AAE7-4E57-967D-61A9EFAB766B}" type="pres">
      <dgm:prSet presAssocID="{F8EF7A57-DDEB-4C6A-B4C7-381F9D8EC0A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B5F03F9-C97F-438A-B396-BC6CCC56C67B}" type="pres">
      <dgm:prSet presAssocID="{B5493FD0-0BD6-451A-B996-408B0B6FFAD5}" presName="parTxOnlySpace" presStyleCnt="0"/>
      <dgm:spPr/>
    </dgm:pt>
    <dgm:pt modelId="{8A09D04B-9F1E-447A-B463-1777E876EDF0}" type="pres">
      <dgm:prSet presAssocID="{D6CEFA6E-1335-46E8-BF0D-3E5C6923DCF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2627521-F784-4F80-A240-966822CD3B25}" type="pres">
      <dgm:prSet presAssocID="{3D35CE25-3EDD-4AB2-B270-6F0E23B38ED9}" presName="parTxOnlySpace" presStyleCnt="0"/>
      <dgm:spPr/>
    </dgm:pt>
    <dgm:pt modelId="{965FD412-5E3E-4A53-ACEA-B584C7F72461}" type="pres">
      <dgm:prSet presAssocID="{5B5258FD-C4D7-4CF0-90AC-0C8B428154A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870E05-9725-403A-BBD5-FC1C561EE1D9}" type="presOf" srcId="{5B5258FD-C4D7-4CF0-90AC-0C8B428154A6}" destId="{965FD412-5E3E-4A53-ACEA-B584C7F72461}" srcOrd="0" destOrd="0" presId="urn:microsoft.com/office/officeart/2005/8/layout/chevron1"/>
    <dgm:cxn modelId="{A5C4180C-5501-4BC1-8833-3A85B2C7CE03}" srcId="{2B4FD8CC-86C4-433B-8ECD-8229F43A40BA}" destId="{EEBF9294-AB0F-4FDA-BAE0-8334347B9C29}" srcOrd="0" destOrd="0" parTransId="{170078ED-B320-45E0-9E59-002533C2663A}" sibTransId="{F790E456-9D8A-4F95-9D9F-5AEB873DAC48}"/>
    <dgm:cxn modelId="{F176E31E-8FA6-42BF-8DCE-71EE63EF3B16}" srcId="{2B4FD8CC-86C4-433B-8ECD-8229F43A40BA}" destId="{F8EF7A57-DDEB-4C6A-B4C7-381F9D8EC0AF}" srcOrd="1" destOrd="0" parTransId="{E21C68EB-8685-4222-B1DF-174B0755098E}" sibTransId="{B5493FD0-0BD6-451A-B996-408B0B6FFAD5}"/>
    <dgm:cxn modelId="{880C8641-5449-46C1-84B7-0CDF47B85C5A}" type="presOf" srcId="{2B4FD8CC-86C4-433B-8ECD-8229F43A40BA}" destId="{1E867262-DEC6-4514-8ACD-8D5525BA9285}" srcOrd="0" destOrd="0" presId="urn:microsoft.com/office/officeart/2005/8/layout/chevron1"/>
    <dgm:cxn modelId="{28471149-5664-4673-B09F-93C99DC7F970}" type="presOf" srcId="{F8EF7A57-DDEB-4C6A-B4C7-381F9D8EC0AF}" destId="{C08CE1D7-AAE7-4E57-967D-61A9EFAB766B}" srcOrd="0" destOrd="0" presId="urn:microsoft.com/office/officeart/2005/8/layout/chevron1"/>
    <dgm:cxn modelId="{A1F2C45D-289F-4D15-B928-480875943A5A}" srcId="{2B4FD8CC-86C4-433B-8ECD-8229F43A40BA}" destId="{5B5258FD-C4D7-4CF0-90AC-0C8B428154A6}" srcOrd="3" destOrd="0" parTransId="{D7AB80CB-CF79-4CF4-B789-2EC9CE1ADD0D}" sibTransId="{E341F552-0301-4D5E-9092-9D74CB0E8E1B}"/>
    <dgm:cxn modelId="{32EA746C-0E31-4330-9F91-28C33B19AF30}" type="presOf" srcId="{D6CEFA6E-1335-46E8-BF0D-3E5C6923DCFE}" destId="{8A09D04B-9F1E-447A-B463-1777E876EDF0}" srcOrd="0" destOrd="0" presId="urn:microsoft.com/office/officeart/2005/8/layout/chevron1"/>
    <dgm:cxn modelId="{D3AEC4D4-1C6A-4F4A-8ADB-AF8A4EAC15D6}" srcId="{2B4FD8CC-86C4-433B-8ECD-8229F43A40BA}" destId="{D6CEFA6E-1335-46E8-BF0D-3E5C6923DCFE}" srcOrd="2" destOrd="0" parTransId="{46161519-7F8E-42CD-BAF2-3F0DDF459B9E}" sibTransId="{3D35CE25-3EDD-4AB2-B270-6F0E23B38ED9}"/>
    <dgm:cxn modelId="{7DB1FDEB-7724-4218-9C02-97B19492D678}" type="presOf" srcId="{EEBF9294-AB0F-4FDA-BAE0-8334347B9C29}" destId="{9333704C-8D09-43E5-A98C-C965000ED6F7}" srcOrd="0" destOrd="0" presId="urn:microsoft.com/office/officeart/2005/8/layout/chevron1"/>
    <dgm:cxn modelId="{176FA023-518A-412B-843D-5E49FFF78E99}" type="presParOf" srcId="{1E867262-DEC6-4514-8ACD-8D5525BA9285}" destId="{9333704C-8D09-43E5-A98C-C965000ED6F7}" srcOrd="0" destOrd="0" presId="urn:microsoft.com/office/officeart/2005/8/layout/chevron1"/>
    <dgm:cxn modelId="{0CD5C9FF-4160-4AFB-B96A-7665CA7343DB}" type="presParOf" srcId="{1E867262-DEC6-4514-8ACD-8D5525BA9285}" destId="{5D1EDF0A-3251-448F-BA1F-865F7152E96A}" srcOrd="1" destOrd="0" presId="urn:microsoft.com/office/officeart/2005/8/layout/chevron1"/>
    <dgm:cxn modelId="{2D06743F-F17C-4767-98D1-17E1B0968C0D}" type="presParOf" srcId="{1E867262-DEC6-4514-8ACD-8D5525BA9285}" destId="{C08CE1D7-AAE7-4E57-967D-61A9EFAB766B}" srcOrd="2" destOrd="0" presId="urn:microsoft.com/office/officeart/2005/8/layout/chevron1"/>
    <dgm:cxn modelId="{CBE04D50-E9B5-4C94-8D4F-1ACB119F8DCA}" type="presParOf" srcId="{1E867262-DEC6-4514-8ACD-8D5525BA9285}" destId="{CB5F03F9-C97F-438A-B396-BC6CCC56C67B}" srcOrd="3" destOrd="0" presId="urn:microsoft.com/office/officeart/2005/8/layout/chevron1"/>
    <dgm:cxn modelId="{402569D2-2284-4705-83AE-D9F4D588E539}" type="presParOf" srcId="{1E867262-DEC6-4514-8ACD-8D5525BA9285}" destId="{8A09D04B-9F1E-447A-B463-1777E876EDF0}" srcOrd="4" destOrd="0" presId="urn:microsoft.com/office/officeart/2005/8/layout/chevron1"/>
    <dgm:cxn modelId="{D950E0DF-CA19-445E-8AA5-0DAAC2F9B74A}" type="presParOf" srcId="{1E867262-DEC6-4514-8ACD-8D5525BA9285}" destId="{52627521-F784-4F80-A240-966822CD3B25}" srcOrd="5" destOrd="0" presId="urn:microsoft.com/office/officeart/2005/8/layout/chevron1"/>
    <dgm:cxn modelId="{5D075E3F-0804-45D1-84CB-1CE77CE214C3}" type="presParOf" srcId="{1E867262-DEC6-4514-8ACD-8D5525BA9285}" destId="{965FD412-5E3E-4A53-ACEA-B584C7F7246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4FD8CC-86C4-433B-8ECD-8229F43A40BA}" type="doc">
      <dgm:prSet loTypeId="urn:microsoft.com/office/officeart/2005/8/layout/chevron1" loCatId="process" qsTypeId="urn:microsoft.com/office/officeart/2005/8/quickstyle/simple4" qsCatId="simple" csTypeId="urn:microsoft.com/office/officeart/2005/8/colors/accent3_5" csCatId="accent3" phldr="1"/>
      <dgm:spPr/>
    </dgm:pt>
    <dgm:pt modelId="{EEBF9294-AB0F-4FDA-BAE0-8334347B9C29}">
      <dgm:prSet phldrT="[Text]" custT="1"/>
      <dgm:spPr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GB" sz="2000" dirty="0"/>
            <a:t>Introduction</a:t>
          </a:r>
          <a:endParaRPr lang="nl-NL" sz="2000" dirty="0"/>
        </a:p>
      </dgm:t>
    </dgm:pt>
    <dgm:pt modelId="{170078ED-B320-45E0-9E59-002533C2663A}" type="parTrans" cxnId="{A5C4180C-5501-4BC1-8833-3A85B2C7CE03}">
      <dgm:prSet/>
      <dgm:spPr/>
      <dgm:t>
        <a:bodyPr/>
        <a:lstStyle/>
        <a:p>
          <a:endParaRPr lang="nl-NL" sz="1400"/>
        </a:p>
      </dgm:t>
    </dgm:pt>
    <dgm:pt modelId="{F790E456-9D8A-4F95-9D9F-5AEB873DAC48}" type="sibTrans" cxnId="{A5C4180C-5501-4BC1-8833-3A85B2C7CE03}">
      <dgm:prSet/>
      <dgm:spPr/>
      <dgm:t>
        <a:bodyPr/>
        <a:lstStyle/>
        <a:p>
          <a:endParaRPr lang="nl-NL" sz="1400"/>
        </a:p>
      </dgm:t>
    </dgm:pt>
    <dgm:pt modelId="{F8EF7A57-DDEB-4C6A-B4C7-381F9D8EC0AF}">
      <dgm:prSet phldrT="[Text]" custT="1"/>
      <dgm:spPr>
        <a:solidFill>
          <a:srgbClr val="BD2F52"/>
        </a:solidFill>
      </dgm:spPr>
      <dgm:t>
        <a:bodyPr/>
        <a:lstStyle/>
        <a:p>
          <a:r>
            <a:rPr lang="en-GB" sz="2000"/>
            <a:t>Methods</a:t>
          </a:r>
          <a:endParaRPr lang="nl-NL" sz="2000"/>
        </a:p>
      </dgm:t>
    </dgm:pt>
    <dgm:pt modelId="{E21C68EB-8685-4222-B1DF-174B0755098E}" type="parTrans" cxnId="{F176E31E-8FA6-42BF-8DCE-71EE63EF3B16}">
      <dgm:prSet/>
      <dgm:spPr/>
      <dgm:t>
        <a:bodyPr/>
        <a:lstStyle/>
        <a:p>
          <a:endParaRPr lang="nl-NL" sz="1400"/>
        </a:p>
      </dgm:t>
    </dgm:pt>
    <dgm:pt modelId="{B5493FD0-0BD6-451A-B996-408B0B6FFAD5}" type="sibTrans" cxnId="{F176E31E-8FA6-42BF-8DCE-71EE63EF3B16}">
      <dgm:prSet/>
      <dgm:spPr/>
      <dgm:t>
        <a:bodyPr/>
        <a:lstStyle/>
        <a:p>
          <a:endParaRPr lang="nl-NL" sz="1400"/>
        </a:p>
      </dgm:t>
    </dgm:pt>
    <dgm:pt modelId="{D6CEFA6E-1335-46E8-BF0D-3E5C6923DCFE}">
      <dgm:prSet phldrT="[Text]" custT="1"/>
      <dgm:spPr/>
      <dgm:t>
        <a:bodyPr/>
        <a:lstStyle/>
        <a:p>
          <a:r>
            <a:rPr lang="en-GB" sz="2000"/>
            <a:t>Results</a:t>
          </a:r>
          <a:endParaRPr lang="nl-NL" sz="2000"/>
        </a:p>
      </dgm:t>
    </dgm:pt>
    <dgm:pt modelId="{46161519-7F8E-42CD-BAF2-3F0DDF459B9E}" type="parTrans" cxnId="{D3AEC4D4-1C6A-4F4A-8ADB-AF8A4EAC15D6}">
      <dgm:prSet/>
      <dgm:spPr/>
      <dgm:t>
        <a:bodyPr/>
        <a:lstStyle/>
        <a:p>
          <a:endParaRPr lang="nl-NL" sz="1400"/>
        </a:p>
      </dgm:t>
    </dgm:pt>
    <dgm:pt modelId="{3D35CE25-3EDD-4AB2-B270-6F0E23B38ED9}" type="sibTrans" cxnId="{D3AEC4D4-1C6A-4F4A-8ADB-AF8A4EAC15D6}">
      <dgm:prSet/>
      <dgm:spPr/>
      <dgm:t>
        <a:bodyPr/>
        <a:lstStyle/>
        <a:p>
          <a:endParaRPr lang="nl-NL" sz="1400"/>
        </a:p>
      </dgm:t>
    </dgm:pt>
    <dgm:pt modelId="{5B5258FD-C4D7-4CF0-90AC-0C8B428154A6}">
      <dgm:prSet phldrT="[Text]" custT="1"/>
      <dgm:spPr/>
      <dgm:t>
        <a:bodyPr/>
        <a:lstStyle/>
        <a:p>
          <a:r>
            <a:rPr lang="en-GB" sz="2000"/>
            <a:t>Conclusion</a:t>
          </a:r>
          <a:endParaRPr lang="nl-NL" sz="2000"/>
        </a:p>
      </dgm:t>
    </dgm:pt>
    <dgm:pt modelId="{D7AB80CB-CF79-4CF4-B789-2EC9CE1ADD0D}" type="parTrans" cxnId="{A1F2C45D-289F-4D15-B928-480875943A5A}">
      <dgm:prSet/>
      <dgm:spPr/>
      <dgm:t>
        <a:bodyPr/>
        <a:lstStyle/>
        <a:p>
          <a:endParaRPr lang="nl-NL" sz="1400"/>
        </a:p>
      </dgm:t>
    </dgm:pt>
    <dgm:pt modelId="{E341F552-0301-4D5E-9092-9D74CB0E8E1B}" type="sibTrans" cxnId="{A1F2C45D-289F-4D15-B928-480875943A5A}">
      <dgm:prSet/>
      <dgm:spPr/>
      <dgm:t>
        <a:bodyPr/>
        <a:lstStyle/>
        <a:p>
          <a:endParaRPr lang="nl-NL" sz="1400"/>
        </a:p>
      </dgm:t>
    </dgm:pt>
    <dgm:pt modelId="{1E867262-DEC6-4514-8ACD-8D5525BA9285}" type="pres">
      <dgm:prSet presAssocID="{2B4FD8CC-86C4-433B-8ECD-8229F43A40BA}" presName="Name0" presStyleCnt="0">
        <dgm:presLayoutVars>
          <dgm:dir/>
          <dgm:animLvl val="lvl"/>
          <dgm:resizeHandles val="exact"/>
        </dgm:presLayoutVars>
      </dgm:prSet>
      <dgm:spPr/>
    </dgm:pt>
    <dgm:pt modelId="{9333704C-8D09-43E5-A98C-C965000ED6F7}" type="pres">
      <dgm:prSet presAssocID="{EEBF9294-AB0F-4FDA-BAE0-8334347B9C29}" presName="parTxOnly" presStyleLbl="node1" presStyleIdx="0" presStyleCnt="4" custLinFactNeighborX="-1124" custLinFactNeighborY="-75905">
        <dgm:presLayoutVars>
          <dgm:chMax val="0"/>
          <dgm:chPref val="0"/>
          <dgm:bulletEnabled val="1"/>
        </dgm:presLayoutVars>
      </dgm:prSet>
      <dgm:spPr/>
    </dgm:pt>
    <dgm:pt modelId="{5D1EDF0A-3251-448F-BA1F-865F7152E96A}" type="pres">
      <dgm:prSet presAssocID="{F790E456-9D8A-4F95-9D9F-5AEB873DAC48}" presName="parTxOnlySpace" presStyleCnt="0"/>
      <dgm:spPr/>
    </dgm:pt>
    <dgm:pt modelId="{C08CE1D7-AAE7-4E57-967D-61A9EFAB766B}" type="pres">
      <dgm:prSet presAssocID="{F8EF7A57-DDEB-4C6A-B4C7-381F9D8EC0A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B5F03F9-C97F-438A-B396-BC6CCC56C67B}" type="pres">
      <dgm:prSet presAssocID="{B5493FD0-0BD6-451A-B996-408B0B6FFAD5}" presName="parTxOnlySpace" presStyleCnt="0"/>
      <dgm:spPr/>
    </dgm:pt>
    <dgm:pt modelId="{8A09D04B-9F1E-447A-B463-1777E876EDF0}" type="pres">
      <dgm:prSet presAssocID="{D6CEFA6E-1335-46E8-BF0D-3E5C6923DCF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2627521-F784-4F80-A240-966822CD3B25}" type="pres">
      <dgm:prSet presAssocID="{3D35CE25-3EDD-4AB2-B270-6F0E23B38ED9}" presName="parTxOnlySpace" presStyleCnt="0"/>
      <dgm:spPr/>
    </dgm:pt>
    <dgm:pt modelId="{965FD412-5E3E-4A53-ACEA-B584C7F72461}" type="pres">
      <dgm:prSet presAssocID="{5B5258FD-C4D7-4CF0-90AC-0C8B428154A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870E05-9725-403A-BBD5-FC1C561EE1D9}" type="presOf" srcId="{5B5258FD-C4D7-4CF0-90AC-0C8B428154A6}" destId="{965FD412-5E3E-4A53-ACEA-B584C7F72461}" srcOrd="0" destOrd="0" presId="urn:microsoft.com/office/officeart/2005/8/layout/chevron1"/>
    <dgm:cxn modelId="{A5C4180C-5501-4BC1-8833-3A85B2C7CE03}" srcId="{2B4FD8CC-86C4-433B-8ECD-8229F43A40BA}" destId="{EEBF9294-AB0F-4FDA-BAE0-8334347B9C29}" srcOrd="0" destOrd="0" parTransId="{170078ED-B320-45E0-9E59-002533C2663A}" sibTransId="{F790E456-9D8A-4F95-9D9F-5AEB873DAC48}"/>
    <dgm:cxn modelId="{F176E31E-8FA6-42BF-8DCE-71EE63EF3B16}" srcId="{2B4FD8CC-86C4-433B-8ECD-8229F43A40BA}" destId="{F8EF7A57-DDEB-4C6A-B4C7-381F9D8EC0AF}" srcOrd="1" destOrd="0" parTransId="{E21C68EB-8685-4222-B1DF-174B0755098E}" sibTransId="{B5493FD0-0BD6-451A-B996-408B0B6FFAD5}"/>
    <dgm:cxn modelId="{880C8641-5449-46C1-84B7-0CDF47B85C5A}" type="presOf" srcId="{2B4FD8CC-86C4-433B-8ECD-8229F43A40BA}" destId="{1E867262-DEC6-4514-8ACD-8D5525BA9285}" srcOrd="0" destOrd="0" presId="urn:microsoft.com/office/officeart/2005/8/layout/chevron1"/>
    <dgm:cxn modelId="{28471149-5664-4673-B09F-93C99DC7F970}" type="presOf" srcId="{F8EF7A57-DDEB-4C6A-B4C7-381F9D8EC0AF}" destId="{C08CE1D7-AAE7-4E57-967D-61A9EFAB766B}" srcOrd="0" destOrd="0" presId="urn:microsoft.com/office/officeart/2005/8/layout/chevron1"/>
    <dgm:cxn modelId="{A1F2C45D-289F-4D15-B928-480875943A5A}" srcId="{2B4FD8CC-86C4-433B-8ECD-8229F43A40BA}" destId="{5B5258FD-C4D7-4CF0-90AC-0C8B428154A6}" srcOrd="3" destOrd="0" parTransId="{D7AB80CB-CF79-4CF4-B789-2EC9CE1ADD0D}" sibTransId="{E341F552-0301-4D5E-9092-9D74CB0E8E1B}"/>
    <dgm:cxn modelId="{32EA746C-0E31-4330-9F91-28C33B19AF30}" type="presOf" srcId="{D6CEFA6E-1335-46E8-BF0D-3E5C6923DCFE}" destId="{8A09D04B-9F1E-447A-B463-1777E876EDF0}" srcOrd="0" destOrd="0" presId="urn:microsoft.com/office/officeart/2005/8/layout/chevron1"/>
    <dgm:cxn modelId="{D3AEC4D4-1C6A-4F4A-8ADB-AF8A4EAC15D6}" srcId="{2B4FD8CC-86C4-433B-8ECD-8229F43A40BA}" destId="{D6CEFA6E-1335-46E8-BF0D-3E5C6923DCFE}" srcOrd="2" destOrd="0" parTransId="{46161519-7F8E-42CD-BAF2-3F0DDF459B9E}" sibTransId="{3D35CE25-3EDD-4AB2-B270-6F0E23B38ED9}"/>
    <dgm:cxn modelId="{7DB1FDEB-7724-4218-9C02-97B19492D678}" type="presOf" srcId="{EEBF9294-AB0F-4FDA-BAE0-8334347B9C29}" destId="{9333704C-8D09-43E5-A98C-C965000ED6F7}" srcOrd="0" destOrd="0" presId="urn:microsoft.com/office/officeart/2005/8/layout/chevron1"/>
    <dgm:cxn modelId="{176FA023-518A-412B-843D-5E49FFF78E99}" type="presParOf" srcId="{1E867262-DEC6-4514-8ACD-8D5525BA9285}" destId="{9333704C-8D09-43E5-A98C-C965000ED6F7}" srcOrd="0" destOrd="0" presId="urn:microsoft.com/office/officeart/2005/8/layout/chevron1"/>
    <dgm:cxn modelId="{0CD5C9FF-4160-4AFB-B96A-7665CA7343DB}" type="presParOf" srcId="{1E867262-DEC6-4514-8ACD-8D5525BA9285}" destId="{5D1EDF0A-3251-448F-BA1F-865F7152E96A}" srcOrd="1" destOrd="0" presId="urn:microsoft.com/office/officeart/2005/8/layout/chevron1"/>
    <dgm:cxn modelId="{2D06743F-F17C-4767-98D1-17E1B0968C0D}" type="presParOf" srcId="{1E867262-DEC6-4514-8ACD-8D5525BA9285}" destId="{C08CE1D7-AAE7-4E57-967D-61A9EFAB766B}" srcOrd="2" destOrd="0" presId="urn:microsoft.com/office/officeart/2005/8/layout/chevron1"/>
    <dgm:cxn modelId="{CBE04D50-E9B5-4C94-8D4F-1ACB119F8DCA}" type="presParOf" srcId="{1E867262-DEC6-4514-8ACD-8D5525BA9285}" destId="{CB5F03F9-C97F-438A-B396-BC6CCC56C67B}" srcOrd="3" destOrd="0" presId="urn:microsoft.com/office/officeart/2005/8/layout/chevron1"/>
    <dgm:cxn modelId="{402569D2-2284-4705-83AE-D9F4D588E539}" type="presParOf" srcId="{1E867262-DEC6-4514-8ACD-8D5525BA9285}" destId="{8A09D04B-9F1E-447A-B463-1777E876EDF0}" srcOrd="4" destOrd="0" presId="urn:microsoft.com/office/officeart/2005/8/layout/chevron1"/>
    <dgm:cxn modelId="{D950E0DF-CA19-445E-8AA5-0DAAC2F9B74A}" type="presParOf" srcId="{1E867262-DEC6-4514-8ACD-8D5525BA9285}" destId="{52627521-F784-4F80-A240-966822CD3B25}" srcOrd="5" destOrd="0" presId="urn:microsoft.com/office/officeart/2005/8/layout/chevron1"/>
    <dgm:cxn modelId="{5D075E3F-0804-45D1-84CB-1CE77CE214C3}" type="presParOf" srcId="{1E867262-DEC6-4514-8ACD-8D5525BA9285}" destId="{965FD412-5E3E-4A53-ACEA-B584C7F7246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4FD8CC-86C4-433B-8ECD-8229F43A40BA}" type="doc">
      <dgm:prSet loTypeId="urn:microsoft.com/office/officeart/2005/8/layout/chevron1" loCatId="process" qsTypeId="urn:microsoft.com/office/officeart/2005/8/quickstyle/simple4" qsCatId="simple" csTypeId="urn:microsoft.com/office/officeart/2005/8/colors/accent3_5" csCatId="accent3" phldr="1"/>
      <dgm:spPr/>
    </dgm:pt>
    <dgm:pt modelId="{EEBF9294-AB0F-4FDA-BAE0-8334347B9C29}">
      <dgm:prSet phldrT="[Text]" custT="1"/>
      <dgm:spPr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GB" sz="2000" dirty="0"/>
            <a:t>Introduction</a:t>
          </a:r>
          <a:endParaRPr lang="nl-NL" sz="2000" dirty="0"/>
        </a:p>
      </dgm:t>
    </dgm:pt>
    <dgm:pt modelId="{170078ED-B320-45E0-9E59-002533C2663A}" type="parTrans" cxnId="{A5C4180C-5501-4BC1-8833-3A85B2C7CE03}">
      <dgm:prSet/>
      <dgm:spPr/>
      <dgm:t>
        <a:bodyPr/>
        <a:lstStyle/>
        <a:p>
          <a:endParaRPr lang="nl-NL" sz="1400"/>
        </a:p>
      </dgm:t>
    </dgm:pt>
    <dgm:pt modelId="{F790E456-9D8A-4F95-9D9F-5AEB873DAC48}" type="sibTrans" cxnId="{A5C4180C-5501-4BC1-8833-3A85B2C7CE03}">
      <dgm:prSet/>
      <dgm:spPr/>
      <dgm:t>
        <a:bodyPr/>
        <a:lstStyle/>
        <a:p>
          <a:endParaRPr lang="nl-NL" sz="1400"/>
        </a:p>
      </dgm:t>
    </dgm:pt>
    <dgm:pt modelId="{F8EF7A57-DDEB-4C6A-B4C7-381F9D8EC0AF}">
      <dgm:prSet phldrT="[Text]" custT="1"/>
      <dgm:spPr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GB" sz="2000"/>
            <a:t>Methods</a:t>
          </a:r>
          <a:endParaRPr lang="nl-NL" sz="2000"/>
        </a:p>
      </dgm:t>
    </dgm:pt>
    <dgm:pt modelId="{E21C68EB-8685-4222-B1DF-174B0755098E}" type="parTrans" cxnId="{F176E31E-8FA6-42BF-8DCE-71EE63EF3B16}">
      <dgm:prSet/>
      <dgm:spPr/>
      <dgm:t>
        <a:bodyPr/>
        <a:lstStyle/>
        <a:p>
          <a:endParaRPr lang="nl-NL" sz="1400"/>
        </a:p>
      </dgm:t>
    </dgm:pt>
    <dgm:pt modelId="{B5493FD0-0BD6-451A-B996-408B0B6FFAD5}" type="sibTrans" cxnId="{F176E31E-8FA6-42BF-8DCE-71EE63EF3B16}">
      <dgm:prSet/>
      <dgm:spPr/>
      <dgm:t>
        <a:bodyPr/>
        <a:lstStyle/>
        <a:p>
          <a:endParaRPr lang="nl-NL" sz="1400"/>
        </a:p>
      </dgm:t>
    </dgm:pt>
    <dgm:pt modelId="{D6CEFA6E-1335-46E8-BF0D-3E5C6923DCFE}">
      <dgm:prSet phldrT="[Text]" custT="1"/>
      <dgm:spPr>
        <a:solidFill>
          <a:srgbClr val="BD2F52"/>
        </a:solidFill>
      </dgm:spPr>
      <dgm:t>
        <a:bodyPr/>
        <a:lstStyle/>
        <a:p>
          <a:r>
            <a:rPr lang="en-GB" sz="2000"/>
            <a:t>Results</a:t>
          </a:r>
          <a:endParaRPr lang="nl-NL" sz="2000"/>
        </a:p>
      </dgm:t>
    </dgm:pt>
    <dgm:pt modelId="{46161519-7F8E-42CD-BAF2-3F0DDF459B9E}" type="parTrans" cxnId="{D3AEC4D4-1C6A-4F4A-8ADB-AF8A4EAC15D6}">
      <dgm:prSet/>
      <dgm:spPr/>
      <dgm:t>
        <a:bodyPr/>
        <a:lstStyle/>
        <a:p>
          <a:endParaRPr lang="nl-NL" sz="1400"/>
        </a:p>
      </dgm:t>
    </dgm:pt>
    <dgm:pt modelId="{3D35CE25-3EDD-4AB2-B270-6F0E23B38ED9}" type="sibTrans" cxnId="{D3AEC4D4-1C6A-4F4A-8ADB-AF8A4EAC15D6}">
      <dgm:prSet/>
      <dgm:spPr/>
      <dgm:t>
        <a:bodyPr/>
        <a:lstStyle/>
        <a:p>
          <a:endParaRPr lang="nl-NL" sz="1400"/>
        </a:p>
      </dgm:t>
    </dgm:pt>
    <dgm:pt modelId="{5B5258FD-C4D7-4CF0-90AC-0C8B428154A6}">
      <dgm:prSet phldrT="[Text]" custT="1"/>
      <dgm:spPr/>
      <dgm:t>
        <a:bodyPr/>
        <a:lstStyle/>
        <a:p>
          <a:r>
            <a:rPr lang="en-GB" sz="2000"/>
            <a:t>Conclusion</a:t>
          </a:r>
          <a:endParaRPr lang="nl-NL" sz="2000"/>
        </a:p>
      </dgm:t>
    </dgm:pt>
    <dgm:pt modelId="{D7AB80CB-CF79-4CF4-B789-2EC9CE1ADD0D}" type="parTrans" cxnId="{A1F2C45D-289F-4D15-B928-480875943A5A}">
      <dgm:prSet/>
      <dgm:spPr/>
      <dgm:t>
        <a:bodyPr/>
        <a:lstStyle/>
        <a:p>
          <a:endParaRPr lang="nl-NL" sz="1400"/>
        </a:p>
      </dgm:t>
    </dgm:pt>
    <dgm:pt modelId="{E341F552-0301-4D5E-9092-9D74CB0E8E1B}" type="sibTrans" cxnId="{A1F2C45D-289F-4D15-B928-480875943A5A}">
      <dgm:prSet/>
      <dgm:spPr/>
      <dgm:t>
        <a:bodyPr/>
        <a:lstStyle/>
        <a:p>
          <a:endParaRPr lang="nl-NL" sz="1400"/>
        </a:p>
      </dgm:t>
    </dgm:pt>
    <dgm:pt modelId="{1E867262-DEC6-4514-8ACD-8D5525BA9285}" type="pres">
      <dgm:prSet presAssocID="{2B4FD8CC-86C4-433B-8ECD-8229F43A40BA}" presName="Name0" presStyleCnt="0">
        <dgm:presLayoutVars>
          <dgm:dir/>
          <dgm:animLvl val="lvl"/>
          <dgm:resizeHandles val="exact"/>
        </dgm:presLayoutVars>
      </dgm:prSet>
      <dgm:spPr/>
    </dgm:pt>
    <dgm:pt modelId="{9333704C-8D09-43E5-A98C-C965000ED6F7}" type="pres">
      <dgm:prSet presAssocID="{EEBF9294-AB0F-4FDA-BAE0-8334347B9C29}" presName="parTxOnly" presStyleLbl="node1" presStyleIdx="0" presStyleCnt="4" custLinFactNeighborX="-1124" custLinFactNeighborY="-75905">
        <dgm:presLayoutVars>
          <dgm:chMax val="0"/>
          <dgm:chPref val="0"/>
          <dgm:bulletEnabled val="1"/>
        </dgm:presLayoutVars>
      </dgm:prSet>
      <dgm:spPr/>
    </dgm:pt>
    <dgm:pt modelId="{5D1EDF0A-3251-448F-BA1F-865F7152E96A}" type="pres">
      <dgm:prSet presAssocID="{F790E456-9D8A-4F95-9D9F-5AEB873DAC48}" presName="parTxOnlySpace" presStyleCnt="0"/>
      <dgm:spPr/>
    </dgm:pt>
    <dgm:pt modelId="{C08CE1D7-AAE7-4E57-967D-61A9EFAB766B}" type="pres">
      <dgm:prSet presAssocID="{F8EF7A57-DDEB-4C6A-B4C7-381F9D8EC0A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B5F03F9-C97F-438A-B396-BC6CCC56C67B}" type="pres">
      <dgm:prSet presAssocID="{B5493FD0-0BD6-451A-B996-408B0B6FFAD5}" presName="parTxOnlySpace" presStyleCnt="0"/>
      <dgm:spPr/>
    </dgm:pt>
    <dgm:pt modelId="{8A09D04B-9F1E-447A-B463-1777E876EDF0}" type="pres">
      <dgm:prSet presAssocID="{D6CEFA6E-1335-46E8-BF0D-3E5C6923DCF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2627521-F784-4F80-A240-966822CD3B25}" type="pres">
      <dgm:prSet presAssocID="{3D35CE25-3EDD-4AB2-B270-6F0E23B38ED9}" presName="parTxOnlySpace" presStyleCnt="0"/>
      <dgm:spPr/>
    </dgm:pt>
    <dgm:pt modelId="{965FD412-5E3E-4A53-ACEA-B584C7F72461}" type="pres">
      <dgm:prSet presAssocID="{5B5258FD-C4D7-4CF0-90AC-0C8B428154A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870E05-9725-403A-BBD5-FC1C561EE1D9}" type="presOf" srcId="{5B5258FD-C4D7-4CF0-90AC-0C8B428154A6}" destId="{965FD412-5E3E-4A53-ACEA-B584C7F72461}" srcOrd="0" destOrd="0" presId="urn:microsoft.com/office/officeart/2005/8/layout/chevron1"/>
    <dgm:cxn modelId="{A5C4180C-5501-4BC1-8833-3A85B2C7CE03}" srcId="{2B4FD8CC-86C4-433B-8ECD-8229F43A40BA}" destId="{EEBF9294-AB0F-4FDA-BAE0-8334347B9C29}" srcOrd="0" destOrd="0" parTransId="{170078ED-B320-45E0-9E59-002533C2663A}" sibTransId="{F790E456-9D8A-4F95-9D9F-5AEB873DAC48}"/>
    <dgm:cxn modelId="{F176E31E-8FA6-42BF-8DCE-71EE63EF3B16}" srcId="{2B4FD8CC-86C4-433B-8ECD-8229F43A40BA}" destId="{F8EF7A57-DDEB-4C6A-B4C7-381F9D8EC0AF}" srcOrd="1" destOrd="0" parTransId="{E21C68EB-8685-4222-B1DF-174B0755098E}" sibTransId="{B5493FD0-0BD6-451A-B996-408B0B6FFAD5}"/>
    <dgm:cxn modelId="{880C8641-5449-46C1-84B7-0CDF47B85C5A}" type="presOf" srcId="{2B4FD8CC-86C4-433B-8ECD-8229F43A40BA}" destId="{1E867262-DEC6-4514-8ACD-8D5525BA9285}" srcOrd="0" destOrd="0" presId="urn:microsoft.com/office/officeart/2005/8/layout/chevron1"/>
    <dgm:cxn modelId="{28471149-5664-4673-B09F-93C99DC7F970}" type="presOf" srcId="{F8EF7A57-DDEB-4C6A-B4C7-381F9D8EC0AF}" destId="{C08CE1D7-AAE7-4E57-967D-61A9EFAB766B}" srcOrd="0" destOrd="0" presId="urn:microsoft.com/office/officeart/2005/8/layout/chevron1"/>
    <dgm:cxn modelId="{A1F2C45D-289F-4D15-B928-480875943A5A}" srcId="{2B4FD8CC-86C4-433B-8ECD-8229F43A40BA}" destId="{5B5258FD-C4D7-4CF0-90AC-0C8B428154A6}" srcOrd="3" destOrd="0" parTransId="{D7AB80CB-CF79-4CF4-B789-2EC9CE1ADD0D}" sibTransId="{E341F552-0301-4D5E-9092-9D74CB0E8E1B}"/>
    <dgm:cxn modelId="{32EA746C-0E31-4330-9F91-28C33B19AF30}" type="presOf" srcId="{D6CEFA6E-1335-46E8-BF0D-3E5C6923DCFE}" destId="{8A09D04B-9F1E-447A-B463-1777E876EDF0}" srcOrd="0" destOrd="0" presId="urn:microsoft.com/office/officeart/2005/8/layout/chevron1"/>
    <dgm:cxn modelId="{D3AEC4D4-1C6A-4F4A-8ADB-AF8A4EAC15D6}" srcId="{2B4FD8CC-86C4-433B-8ECD-8229F43A40BA}" destId="{D6CEFA6E-1335-46E8-BF0D-3E5C6923DCFE}" srcOrd="2" destOrd="0" parTransId="{46161519-7F8E-42CD-BAF2-3F0DDF459B9E}" sibTransId="{3D35CE25-3EDD-4AB2-B270-6F0E23B38ED9}"/>
    <dgm:cxn modelId="{7DB1FDEB-7724-4218-9C02-97B19492D678}" type="presOf" srcId="{EEBF9294-AB0F-4FDA-BAE0-8334347B9C29}" destId="{9333704C-8D09-43E5-A98C-C965000ED6F7}" srcOrd="0" destOrd="0" presId="urn:microsoft.com/office/officeart/2005/8/layout/chevron1"/>
    <dgm:cxn modelId="{176FA023-518A-412B-843D-5E49FFF78E99}" type="presParOf" srcId="{1E867262-DEC6-4514-8ACD-8D5525BA9285}" destId="{9333704C-8D09-43E5-A98C-C965000ED6F7}" srcOrd="0" destOrd="0" presId="urn:microsoft.com/office/officeart/2005/8/layout/chevron1"/>
    <dgm:cxn modelId="{0CD5C9FF-4160-4AFB-B96A-7665CA7343DB}" type="presParOf" srcId="{1E867262-DEC6-4514-8ACD-8D5525BA9285}" destId="{5D1EDF0A-3251-448F-BA1F-865F7152E96A}" srcOrd="1" destOrd="0" presId="urn:microsoft.com/office/officeart/2005/8/layout/chevron1"/>
    <dgm:cxn modelId="{2D06743F-F17C-4767-98D1-17E1B0968C0D}" type="presParOf" srcId="{1E867262-DEC6-4514-8ACD-8D5525BA9285}" destId="{C08CE1D7-AAE7-4E57-967D-61A9EFAB766B}" srcOrd="2" destOrd="0" presId="urn:microsoft.com/office/officeart/2005/8/layout/chevron1"/>
    <dgm:cxn modelId="{CBE04D50-E9B5-4C94-8D4F-1ACB119F8DCA}" type="presParOf" srcId="{1E867262-DEC6-4514-8ACD-8D5525BA9285}" destId="{CB5F03F9-C97F-438A-B396-BC6CCC56C67B}" srcOrd="3" destOrd="0" presId="urn:microsoft.com/office/officeart/2005/8/layout/chevron1"/>
    <dgm:cxn modelId="{402569D2-2284-4705-83AE-D9F4D588E539}" type="presParOf" srcId="{1E867262-DEC6-4514-8ACD-8D5525BA9285}" destId="{8A09D04B-9F1E-447A-B463-1777E876EDF0}" srcOrd="4" destOrd="0" presId="urn:microsoft.com/office/officeart/2005/8/layout/chevron1"/>
    <dgm:cxn modelId="{D950E0DF-CA19-445E-8AA5-0DAAC2F9B74A}" type="presParOf" srcId="{1E867262-DEC6-4514-8ACD-8D5525BA9285}" destId="{52627521-F784-4F80-A240-966822CD3B25}" srcOrd="5" destOrd="0" presId="urn:microsoft.com/office/officeart/2005/8/layout/chevron1"/>
    <dgm:cxn modelId="{5D075E3F-0804-45D1-84CB-1CE77CE214C3}" type="presParOf" srcId="{1E867262-DEC6-4514-8ACD-8D5525BA9285}" destId="{965FD412-5E3E-4A53-ACEA-B584C7F7246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4FD8CC-86C4-433B-8ECD-8229F43A40BA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EEBF9294-AB0F-4FDA-BAE0-8334347B9C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GB" sz="2000"/>
            <a:t>Introduction</a:t>
          </a:r>
          <a:endParaRPr lang="nl-NL" sz="2000"/>
        </a:p>
      </dgm:t>
    </dgm:pt>
    <dgm:pt modelId="{170078ED-B320-45E0-9E59-002533C2663A}" type="parTrans" cxnId="{A5C4180C-5501-4BC1-8833-3A85B2C7CE03}">
      <dgm:prSet/>
      <dgm:spPr/>
      <dgm:t>
        <a:bodyPr/>
        <a:lstStyle/>
        <a:p>
          <a:endParaRPr lang="nl-NL" sz="1400"/>
        </a:p>
      </dgm:t>
    </dgm:pt>
    <dgm:pt modelId="{F790E456-9D8A-4F95-9D9F-5AEB873DAC48}" type="sibTrans" cxnId="{A5C4180C-5501-4BC1-8833-3A85B2C7CE03}">
      <dgm:prSet/>
      <dgm:spPr/>
      <dgm:t>
        <a:bodyPr/>
        <a:lstStyle/>
        <a:p>
          <a:endParaRPr lang="nl-NL" sz="1400"/>
        </a:p>
      </dgm:t>
    </dgm:pt>
    <dgm:pt modelId="{F8EF7A57-DDEB-4C6A-B4C7-381F9D8EC0AF}">
      <dgm:prSet phldrT="[Text]" custT="1"/>
      <dgm:spPr/>
      <dgm:t>
        <a:bodyPr/>
        <a:lstStyle/>
        <a:p>
          <a:r>
            <a:rPr lang="en-GB" sz="2000"/>
            <a:t>Methods</a:t>
          </a:r>
          <a:endParaRPr lang="nl-NL" sz="2000"/>
        </a:p>
      </dgm:t>
    </dgm:pt>
    <dgm:pt modelId="{E21C68EB-8685-4222-B1DF-174B0755098E}" type="parTrans" cxnId="{F176E31E-8FA6-42BF-8DCE-71EE63EF3B16}">
      <dgm:prSet/>
      <dgm:spPr/>
      <dgm:t>
        <a:bodyPr/>
        <a:lstStyle/>
        <a:p>
          <a:endParaRPr lang="nl-NL" sz="1400"/>
        </a:p>
      </dgm:t>
    </dgm:pt>
    <dgm:pt modelId="{B5493FD0-0BD6-451A-B996-408B0B6FFAD5}" type="sibTrans" cxnId="{F176E31E-8FA6-42BF-8DCE-71EE63EF3B16}">
      <dgm:prSet/>
      <dgm:spPr/>
      <dgm:t>
        <a:bodyPr/>
        <a:lstStyle/>
        <a:p>
          <a:endParaRPr lang="nl-NL" sz="1400"/>
        </a:p>
      </dgm:t>
    </dgm:pt>
    <dgm:pt modelId="{D6CEFA6E-1335-46E8-BF0D-3E5C6923DCFE}">
      <dgm:prSet phldrT="[Text]" custT="1"/>
      <dgm:spPr/>
      <dgm:t>
        <a:bodyPr/>
        <a:lstStyle/>
        <a:p>
          <a:r>
            <a:rPr lang="en-GB" sz="2000"/>
            <a:t>Results</a:t>
          </a:r>
          <a:endParaRPr lang="nl-NL" sz="2000"/>
        </a:p>
      </dgm:t>
    </dgm:pt>
    <dgm:pt modelId="{46161519-7F8E-42CD-BAF2-3F0DDF459B9E}" type="parTrans" cxnId="{D3AEC4D4-1C6A-4F4A-8ADB-AF8A4EAC15D6}">
      <dgm:prSet/>
      <dgm:spPr/>
      <dgm:t>
        <a:bodyPr/>
        <a:lstStyle/>
        <a:p>
          <a:endParaRPr lang="nl-NL" sz="1400"/>
        </a:p>
      </dgm:t>
    </dgm:pt>
    <dgm:pt modelId="{3D35CE25-3EDD-4AB2-B270-6F0E23B38ED9}" type="sibTrans" cxnId="{D3AEC4D4-1C6A-4F4A-8ADB-AF8A4EAC15D6}">
      <dgm:prSet/>
      <dgm:spPr/>
      <dgm:t>
        <a:bodyPr/>
        <a:lstStyle/>
        <a:p>
          <a:endParaRPr lang="nl-NL" sz="1400"/>
        </a:p>
      </dgm:t>
    </dgm:pt>
    <dgm:pt modelId="{71619E79-152D-41D9-BB7F-226CFCC3F26F}">
      <dgm:prSet phldrT="[Text]" custT="1"/>
      <dgm:spPr/>
      <dgm:t>
        <a:bodyPr/>
        <a:lstStyle/>
        <a:p>
          <a:r>
            <a:rPr lang="en-GB" sz="2000"/>
            <a:t>Discussion</a:t>
          </a:r>
          <a:endParaRPr lang="nl-NL" sz="2000"/>
        </a:p>
      </dgm:t>
    </dgm:pt>
    <dgm:pt modelId="{36400CB8-A6C9-4516-9581-BE026AC3BF6C}" type="parTrans" cxnId="{2CB11F43-2294-4D7D-83BF-4968993E172D}">
      <dgm:prSet/>
      <dgm:spPr/>
      <dgm:t>
        <a:bodyPr/>
        <a:lstStyle/>
        <a:p>
          <a:endParaRPr lang="nl-NL" sz="1400"/>
        </a:p>
      </dgm:t>
    </dgm:pt>
    <dgm:pt modelId="{9EB231C3-8626-4A05-8B02-BD145DB258DD}" type="sibTrans" cxnId="{2CB11F43-2294-4D7D-83BF-4968993E172D}">
      <dgm:prSet/>
      <dgm:spPr/>
      <dgm:t>
        <a:bodyPr/>
        <a:lstStyle/>
        <a:p>
          <a:endParaRPr lang="nl-NL" sz="1400"/>
        </a:p>
      </dgm:t>
    </dgm:pt>
    <dgm:pt modelId="{5B5258FD-C4D7-4CF0-90AC-0C8B428154A6}">
      <dgm:prSet phldrT="[Text]" custT="1"/>
      <dgm:spPr/>
      <dgm:t>
        <a:bodyPr/>
        <a:lstStyle/>
        <a:p>
          <a:r>
            <a:rPr lang="en-GB" sz="2000"/>
            <a:t>Conclusion</a:t>
          </a:r>
          <a:endParaRPr lang="nl-NL" sz="2000"/>
        </a:p>
      </dgm:t>
    </dgm:pt>
    <dgm:pt modelId="{D7AB80CB-CF79-4CF4-B789-2EC9CE1ADD0D}" type="parTrans" cxnId="{A1F2C45D-289F-4D15-B928-480875943A5A}">
      <dgm:prSet/>
      <dgm:spPr/>
      <dgm:t>
        <a:bodyPr/>
        <a:lstStyle/>
        <a:p>
          <a:endParaRPr lang="nl-NL" sz="1400"/>
        </a:p>
      </dgm:t>
    </dgm:pt>
    <dgm:pt modelId="{E341F552-0301-4D5E-9092-9D74CB0E8E1B}" type="sibTrans" cxnId="{A1F2C45D-289F-4D15-B928-480875943A5A}">
      <dgm:prSet/>
      <dgm:spPr/>
      <dgm:t>
        <a:bodyPr/>
        <a:lstStyle/>
        <a:p>
          <a:endParaRPr lang="nl-NL" sz="1400"/>
        </a:p>
      </dgm:t>
    </dgm:pt>
    <dgm:pt modelId="{1E867262-DEC6-4514-8ACD-8D5525BA9285}" type="pres">
      <dgm:prSet presAssocID="{2B4FD8CC-86C4-433B-8ECD-8229F43A40BA}" presName="Name0" presStyleCnt="0">
        <dgm:presLayoutVars>
          <dgm:dir/>
          <dgm:animLvl val="lvl"/>
          <dgm:resizeHandles val="exact"/>
        </dgm:presLayoutVars>
      </dgm:prSet>
      <dgm:spPr/>
    </dgm:pt>
    <dgm:pt modelId="{9333704C-8D09-43E5-A98C-C965000ED6F7}" type="pres">
      <dgm:prSet presAssocID="{EEBF9294-AB0F-4FDA-BAE0-8334347B9C29}" presName="parTxOnly" presStyleLbl="node1" presStyleIdx="0" presStyleCnt="5" custLinFactNeighborX="-1124" custLinFactNeighborY="-75905">
        <dgm:presLayoutVars>
          <dgm:chMax val="0"/>
          <dgm:chPref val="0"/>
          <dgm:bulletEnabled val="1"/>
        </dgm:presLayoutVars>
      </dgm:prSet>
      <dgm:spPr/>
    </dgm:pt>
    <dgm:pt modelId="{5D1EDF0A-3251-448F-BA1F-865F7152E96A}" type="pres">
      <dgm:prSet presAssocID="{F790E456-9D8A-4F95-9D9F-5AEB873DAC48}" presName="parTxOnlySpace" presStyleCnt="0"/>
      <dgm:spPr/>
    </dgm:pt>
    <dgm:pt modelId="{C08CE1D7-AAE7-4E57-967D-61A9EFAB766B}" type="pres">
      <dgm:prSet presAssocID="{F8EF7A57-DDEB-4C6A-B4C7-381F9D8EC0A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CB5F03F9-C97F-438A-B396-BC6CCC56C67B}" type="pres">
      <dgm:prSet presAssocID="{B5493FD0-0BD6-451A-B996-408B0B6FFAD5}" presName="parTxOnlySpace" presStyleCnt="0"/>
      <dgm:spPr/>
    </dgm:pt>
    <dgm:pt modelId="{8A09D04B-9F1E-447A-B463-1777E876EDF0}" type="pres">
      <dgm:prSet presAssocID="{D6CEFA6E-1335-46E8-BF0D-3E5C6923DCF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2627521-F784-4F80-A240-966822CD3B25}" type="pres">
      <dgm:prSet presAssocID="{3D35CE25-3EDD-4AB2-B270-6F0E23B38ED9}" presName="parTxOnlySpace" presStyleCnt="0"/>
      <dgm:spPr/>
    </dgm:pt>
    <dgm:pt modelId="{C7B817BC-89A7-4779-8C3F-F4DBCEC175B9}" type="pres">
      <dgm:prSet presAssocID="{71619E79-152D-41D9-BB7F-226CFCC3F26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B6DC065-5D71-447C-AC78-D5B2D83D001B}" type="pres">
      <dgm:prSet presAssocID="{9EB231C3-8626-4A05-8B02-BD145DB258DD}" presName="parTxOnlySpace" presStyleCnt="0"/>
      <dgm:spPr/>
    </dgm:pt>
    <dgm:pt modelId="{965FD412-5E3E-4A53-ACEA-B584C7F72461}" type="pres">
      <dgm:prSet presAssocID="{5B5258FD-C4D7-4CF0-90AC-0C8B428154A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8870E05-9725-403A-BBD5-FC1C561EE1D9}" type="presOf" srcId="{5B5258FD-C4D7-4CF0-90AC-0C8B428154A6}" destId="{965FD412-5E3E-4A53-ACEA-B584C7F72461}" srcOrd="0" destOrd="0" presId="urn:microsoft.com/office/officeart/2005/8/layout/chevron1"/>
    <dgm:cxn modelId="{A5C4180C-5501-4BC1-8833-3A85B2C7CE03}" srcId="{2B4FD8CC-86C4-433B-8ECD-8229F43A40BA}" destId="{EEBF9294-AB0F-4FDA-BAE0-8334347B9C29}" srcOrd="0" destOrd="0" parTransId="{170078ED-B320-45E0-9E59-002533C2663A}" sibTransId="{F790E456-9D8A-4F95-9D9F-5AEB873DAC48}"/>
    <dgm:cxn modelId="{F176E31E-8FA6-42BF-8DCE-71EE63EF3B16}" srcId="{2B4FD8CC-86C4-433B-8ECD-8229F43A40BA}" destId="{F8EF7A57-DDEB-4C6A-B4C7-381F9D8EC0AF}" srcOrd="1" destOrd="0" parTransId="{E21C68EB-8685-4222-B1DF-174B0755098E}" sibTransId="{B5493FD0-0BD6-451A-B996-408B0B6FFAD5}"/>
    <dgm:cxn modelId="{880C8641-5449-46C1-84B7-0CDF47B85C5A}" type="presOf" srcId="{2B4FD8CC-86C4-433B-8ECD-8229F43A40BA}" destId="{1E867262-DEC6-4514-8ACD-8D5525BA9285}" srcOrd="0" destOrd="0" presId="urn:microsoft.com/office/officeart/2005/8/layout/chevron1"/>
    <dgm:cxn modelId="{2CB11F43-2294-4D7D-83BF-4968993E172D}" srcId="{2B4FD8CC-86C4-433B-8ECD-8229F43A40BA}" destId="{71619E79-152D-41D9-BB7F-226CFCC3F26F}" srcOrd="3" destOrd="0" parTransId="{36400CB8-A6C9-4516-9581-BE026AC3BF6C}" sibTransId="{9EB231C3-8626-4A05-8B02-BD145DB258DD}"/>
    <dgm:cxn modelId="{28471149-5664-4673-B09F-93C99DC7F970}" type="presOf" srcId="{F8EF7A57-DDEB-4C6A-B4C7-381F9D8EC0AF}" destId="{C08CE1D7-AAE7-4E57-967D-61A9EFAB766B}" srcOrd="0" destOrd="0" presId="urn:microsoft.com/office/officeart/2005/8/layout/chevron1"/>
    <dgm:cxn modelId="{A1F2C45D-289F-4D15-B928-480875943A5A}" srcId="{2B4FD8CC-86C4-433B-8ECD-8229F43A40BA}" destId="{5B5258FD-C4D7-4CF0-90AC-0C8B428154A6}" srcOrd="4" destOrd="0" parTransId="{D7AB80CB-CF79-4CF4-B789-2EC9CE1ADD0D}" sibTransId="{E341F552-0301-4D5E-9092-9D74CB0E8E1B}"/>
    <dgm:cxn modelId="{32EA746C-0E31-4330-9F91-28C33B19AF30}" type="presOf" srcId="{D6CEFA6E-1335-46E8-BF0D-3E5C6923DCFE}" destId="{8A09D04B-9F1E-447A-B463-1777E876EDF0}" srcOrd="0" destOrd="0" presId="urn:microsoft.com/office/officeart/2005/8/layout/chevron1"/>
    <dgm:cxn modelId="{B4827FA3-05BC-4408-8BAC-4101FB58BD4F}" type="presOf" srcId="{71619E79-152D-41D9-BB7F-226CFCC3F26F}" destId="{C7B817BC-89A7-4779-8C3F-F4DBCEC175B9}" srcOrd="0" destOrd="0" presId="urn:microsoft.com/office/officeart/2005/8/layout/chevron1"/>
    <dgm:cxn modelId="{D3AEC4D4-1C6A-4F4A-8ADB-AF8A4EAC15D6}" srcId="{2B4FD8CC-86C4-433B-8ECD-8229F43A40BA}" destId="{D6CEFA6E-1335-46E8-BF0D-3E5C6923DCFE}" srcOrd="2" destOrd="0" parTransId="{46161519-7F8E-42CD-BAF2-3F0DDF459B9E}" sibTransId="{3D35CE25-3EDD-4AB2-B270-6F0E23B38ED9}"/>
    <dgm:cxn modelId="{7DB1FDEB-7724-4218-9C02-97B19492D678}" type="presOf" srcId="{EEBF9294-AB0F-4FDA-BAE0-8334347B9C29}" destId="{9333704C-8D09-43E5-A98C-C965000ED6F7}" srcOrd="0" destOrd="0" presId="urn:microsoft.com/office/officeart/2005/8/layout/chevron1"/>
    <dgm:cxn modelId="{176FA023-518A-412B-843D-5E49FFF78E99}" type="presParOf" srcId="{1E867262-DEC6-4514-8ACD-8D5525BA9285}" destId="{9333704C-8D09-43E5-A98C-C965000ED6F7}" srcOrd="0" destOrd="0" presId="urn:microsoft.com/office/officeart/2005/8/layout/chevron1"/>
    <dgm:cxn modelId="{0CD5C9FF-4160-4AFB-B96A-7665CA7343DB}" type="presParOf" srcId="{1E867262-DEC6-4514-8ACD-8D5525BA9285}" destId="{5D1EDF0A-3251-448F-BA1F-865F7152E96A}" srcOrd="1" destOrd="0" presId="urn:microsoft.com/office/officeart/2005/8/layout/chevron1"/>
    <dgm:cxn modelId="{2D06743F-F17C-4767-98D1-17E1B0968C0D}" type="presParOf" srcId="{1E867262-DEC6-4514-8ACD-8D5525BA9285}" destId="{C08CE1D7-AAE7-4E57-967D-61A9EFAB766B}" srcOrd="2" destOrd="0" presId="urn:microsoft.com/office/officeart/2005/8/layout/chevron1"/>
    <dgm:cxn modelId="{CBE04D50-E9B5-4C94-8D4F-1ACB119F8DCA}" type="presParOf" srcId="{1E867262-DEC6-4514-8ACD-8D5525BA9285}" destId="{CB5F03F9-C97F-438A-B396-BC6CCC56C67B}" srcOrd="3" destOrd="0" presId="urn:microsoft.com/office/officeart/2005/8/layout/chevron1"/>
    <dgm:cxn modelId="{402569D2-2284-4705-83AE-D9F4D588E539}" type="presParOf" srcId="{1E867262-DEC6-4514-8ACD-8D5525BA9285}" destId="{8A09D04B-9F1E-447A-B463-1777E876EDF0}" srcOrd="4" destOrd="0" presId="urn:microsoft.com/office/officeart/2005/8/layout/chevron1"/>
    <dgm:cxn modelId="{D950E0DF-CA19-445E-8AA5-0DAAC2F9B74A}" type="presParOf" srcId="{1E867262-DEC6-4514-8ACD-8D5525BA9285}" destId="{52627521-F784-4F80-A240-966822CD3B25}" srcOrd="5" destOrd="0" presId="urn:microsoft.com/office/officeart/2005/8/layout/chevron1"/>
    <dgm:cxn modelId="{42F9BCEA-A4DE-42D5-A21C-9FB47FD9CD7F}" type="presParOf" srcId="{1E867262-DEC6-4514-8ACD-8D5525BA9285}" destId="{C7B817BC-89A7-4779-8C3F-F4DBCEC175B9}" srcOrd="6" destOrd="0" presId="urn:microsoft.com/office/officeart/2005/8/layout/chevron1"/>
    <dgm:cxn modelId="{8BFF1838-31BA-4714-BB14-69FB70499D30}" type="presParOf" srcId="{1E867262-DEC6-4514-8ACD-8D5525BA9285}" destId="{6B6DC065-5D71-447C-AC78-D5B2D83D001B}" srcOrd="7" destOrd="0" presId="urn:microsoft.com/office/officeart/2005/8/layout/chevron1"/>
    <dgm:cxn modelId="{5D075E3F-0804-45D1-84CB-1CE77CE214C3}" type="presParOf" srcId="{1E867262-DEC6-4514-8ACD-8D5525BA9285}" destId="{965FD412-5E3E-4A53-ACEA-B584C7F7246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4FD8CC-86C4-433B-8ECD-8229F43A40BA}" type="doc">
      <dgm:prSet loTypeId="urn:microsoft.com/office/officeart/2005/8/layout/chevron1" loCatId="process" qsTypeId="urn:microsoft.com/office/officeart/2005/8/quickstyle/simple4" qsCatId="simple" csTypeId="urn:microsoft.com/office/officeart/2005/8/colors/accent3_5" csCatId="accent3" phldr="1"/>
      <dgm:spPr/>
    </dgm:pt>
    <dgm:pt modelId="{EEBF9294-AB0F-4FDA-BAE0-8334347B9C29}">
      <dgm:prSet phldrT="[Text]" custT="1"/>
      <dgm:spPr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GB" sz="2000" dirty="0"/>
            <a:t>Introduction</a:t>
          </a:r>
          <a:endParaRPr lang="nl-NL" sz="2000" dirty="0"/>
        </a:p>
      </dgm:t>
    </dgm:pt>
    <dgm:pt modelId="{170078ED-B320-45E0-9E59-002533C2663A}" type="parTrans" cxnId="{A5C4180C-5501-4BC1-8833-3A85B2C7CE03}">
      <dgm:prSet/>
      <dgm:spPr/>
      <dgm:t>
        <a:bodyPr/>
        <a:lstStyle/>
        <a:p>
          <a:endParaRPr lang="nl-NL" sz="1400"/>
        </a:p>
      </dgm:t>
    </dgm:pt>
    <dgm:pt modelId="{F790E456-9D8A-4F95-9D9F-5AEB873DAC48}" type="sibTrans" cxnId="{A5C4180C-5501-4BC1-8833-3A85B2C7CE03}">
      <dgm:prSet/>
      <dgm:spPr/>
      <dgm:t>
        <a:bodyPr/>
        <a:lstStyle/>
        <a:p>
          <a:endParaRPr lang="nl-NL" sz="1400"/>
        </a:p>
      </dgm:t>
    </dgm:pt>
    <dgm:pt modelId="{F8EF7A57-DDEB-4C6A-B4C7-381F9D8EC0A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sz="2000"/>
            <a:t>Methods</a:t>
          </a:r>
          <a:endParaRPr lang="nl-NL" sz="2000"/>
        </a:p>
      </dgm:t>
    </dgm:pt>
    <dgm:pt modelId="{E21C68EB-8685-4222-B1DF-174B0755098E}" type="parTrans" cxnId="{F176E31E-8FA6-42BF-8DCE-71EE63EF3B16}">
      <dgm:prSet/>
      <dgm:spPr/>
      <dgm:t>
        <a:bodyPr/>
        <a:lstStyle/>
        <a:p>
          <a:endParaRPr lang="nl-NL" sz="1400"/>
        </a:p>
      </dgm:t>
    </dgm:pt>
    <dgm:pt modelId="{B5493FD0-0BD6-451A-B996-408B0B6FFAD5}" type="sibTrans" cxnId="{F176E31E-8FA6-42BF-8DCE-71EE63EF3B16}">
      <dgm:prSet/>
      <dgm:spPr/>
      <dgm:t>
        <a:bodyPr/>
        <a:lstStyle/>
        <a:p>
          <a:endParaRPr lang="nl-NL" sz="1400"/>
        </a:p>
      </dgm:t>
    </dgm:pt>
    <dgm:pt modelId="{D6CEFA6E-1335-46E8-BF0D-3E5C6923DCFE}">
      <dgm:prSet phldrT="[Text]" custT="1"/>
      <dgm:spPr/>
      <dgm:t>
        <a:bodyPr/>
        <a:lstStyle/>
        <a:p>
          <a:r>
            <a:rPr lang="en-GB" sz="2000"/>
            <a:t>Results</a:t>
          </a:r>
          <a:endParaRPr lang="nl-NL" sz="2000"/>
        </a:p>
      </dgm:t>
    </dgm:pt>
    <dgm:pt modelId="{46161519-7F8E-42CD-BAF2-3F0DDF459B9E}" type="parTrans" cxnId="{D3AEC4D4-1C6A-4F4A-8ADB-AF8A4EAC15D6}">
      <dgm:prSet/>
      <dgm:spPr/>
      <dgm:t>
        <a:bodyPr/>
        <a:lstStyle/>
        <a:p>
          <a:endParaRPr lang="nl-NL" sz="1400"/>
        </a:p>
      </dgm:t>
    </dgm:pt>
    <dgm:pt modelId="{3D35CE25-3EDD-4AB2-B270-6F0E23B38ED9}" type="sibTrans" cxnId="{D3AEC4D4-1C6A-4F4A-8ADB-AF8A4EAC15D6}">
      <dgm:prSet/>
      <dgm:spPr/>
      <dgm:t>
        <a:bodyPr/>
        <a:lstStyle/>
        <a:p>
          <a:endParaRPr lang="nl-NL" sz="1400"/>
        </a:p>
      </dgm:t>
    </dgm:pt>
    <dgm:pt modelId="{5B5258FD-C4D7-4CF0-90AC-0C8B428154A6}">
      <dgm:prSet phldrT="[Text]" custT="1"/>
      <dgm:spPr>
        <a:solidFill>
          <a:srgbClr val="BD2F52"/>
        </a:solidFill>
      </dgm:spPr>
      <dgm:t>
        <a:bodyPr/>
        <a:lstStyle/>
        <a:p>
          <a:r>
            <a:rPr lang="en-GB" sz="2000"/>
            <a:t>Conclusion</a:t>
          </a:r>
          <a:endParaRPr lang="nl-NL" sz="2000"/>
        </a:p>
      </dgm:t>
    </dgm:pt>
    <dgm:pt modelId="{D7AB80CB-CF79-4CF4-B789-2EC9CE1ADD0D}" type="parTrans" cxnId="{A1F2C45D-289F-4D15-B928-480875943A5A}">
      <dgm:prSet/>
      <dgm:spPr/>
      <dgm:t>
        <a:bodyPr/>
        <a:lstStyle/>
        <a:p>
          <a:endParaRPr lang="nl-NL" sz="1400"/>
        </a:p>
      </dgm:t>
    </dgm:pt>
    <dgm:pt modelId="{E341F552-0301-4D5E-9092-9D74CB0E8E1B}" type="sibTrans" cxnId="{A1F2C45D-289F-4D15-B928-480875943A5A}">
      <dgm:prSet/>
      <dgm:spPr/>
      <dgm:t>
        <a:bodyPr/>
        <a:lstStyle/>
        <a:p>
          <a:endParaRPr lang="nl-NL" sz="1400"/>
        </a:p>
      </dgm:t>
    </dgm:pt>
    <dgm:pt modelId="{1E867262-DEC6-4514-8ACD-8D5525BA9285}" type="pres">
      <dgm:prSet presAssocID="{2B4FD8CC-86C4-433B-8ECD-8229F43A40BA}" presName="Name0" presStyleCnt="0">
        <dgm:presLayoutVars>
          <dgm:dir/>
          <dgm:animLvl val="lvl"/>
          <dgm:resizeHandles val="exact"/>
        </dgm:presLayoutVars>
      </dgm:prSet>
      <dgm:spPr/>
    </dgm:pt>
    <dgm:pt modelId="{9333704C-8D09-43E5-A98C-C965000ED6F7}" type="pres">
      <dgm:prSet presAssocID="{EEBF9294-AB0F-4FDA-BAE0-8334347B9C29}" presName="parTxOnly" presStyleLbl="node1" presStyleIdx="0" presStyleCnt="4" custLinFactNeighborX="-1124" custLinFactNeighborY="-75905">
        <dgm:presLayoutVars>
          <dgm:chMax val="0"/>
          <dgm:chPref val="0"/>
          <dgm:bulletEnabled val="1"/>
        </dgm:presLayoutVars>
      </dgm:prSet>
      <dgm:spPr/>
    </dgm:pt>
    <dgm:pt modelId="{5D1EDF0A-3251-448F-BA1F-865F7152E96A}" type="pres">
      <dgm:prSet presAssocID="{F790E456-9D8A-4F95-9D9F-5AEB873DAC48}" presName="parTxOnlySpace" presStyleCnt="0"/>
      <dgm:spPr/>
    </dgm:pt>
    <dgm:pt modelId="{C08CE1D7-AAE7-4E57-967D-61A9EFAB766B}" type="pres">
      <dgm:prSet presAssocID="{F8EF7A57-DDEB-4C6A-B4C7-381F9D8EC0A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B5F03F9-C97F-438A-B396-BC6CCC56C67B}" type="pres">
      <dgm:prSet presAssocID="{B5493FD0-0BD6-451A-B996-408B0B6FFAD5}" presName="parTxOnlySpace" presStyleCnt="0"/>
      <dgm:spPr/>
    </dgm:pt>
    <dgm:pt modelId="{8A09D04B-9F1E-447A-B463-1777E876EDF0}" type="pres">
      <dgm:prSet presAssocID="{D6CEFA6E-1335-46E8-BF0D-3E5C6923DCF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2627521-F784-4F80-A240-966822CD3B25}" type="pres">
      <dgm:prSet presAssocID="{3D35CE25-3EDD-4AB2-B270-6F0E23B38ED9}" presName="parTxOnlySpace" presStyleCnt="0"/>
      <dgm:spPr/>
    </dgm:pt>
    <dgm:pt modelId="{965FD412-5E3E-4A53-ACEA-B584C7F72461}" type="pres">
      <dgm:prSet presAssocID="{5B5258FD-C4D7-4CF0-90AC-0C8B428154A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870E05-9725-403A-BBD5-FC1C561EE1D9}" type="presOf" srcId="{5B5258FD-C4D7-4CF0-90AC-0C8B428154A6}" destId="{965FD412-5E3E-4A53-ACEA-B584C7F72461}" srcOrd="0" destOrd="0" presId="urn:microsoft.com/office/officeart/2005/8/layout/chevron1"/>
    <dgm:cxn modelId="{A5C4180C-5501-4BC1-8833-3A85B2C7CE03}" srcId="{2B4FD8CC-86C4-433B-8ECD-8229F43A40BA}" destId="{EEBF9294-AB0F-4FDA-BAE0-8334347B9C29}" srcOrd="0" destOrd="0" parTransId="{170078ED-B320-45E0-9E59-002533C2663A}" sibTransId="{F790E456-9D8A-4F95-9D9F-5AEB873DAC48}"/>
    <dgm:cxn modelId="{F176E31E-8FA6-42BF-8DCE-71EE63EF3B16}" srcId="{2B4FD8CC-86C4-433B-8ECD-8229F43A40BA}" destId="{F8EF7A57-DDEB-4C6A-B4C7-381F9D8EC0AF}" srcOrd="1" destOrd="0" parTransId="{E21C68EB-8685-4222-B1DF-174B0755098E}" sibTransId="{B5493FD0-0BD6-451A-B996-408B0B6FFAD5}"/>
    <dgm:cxn modelId="{880C8641-5449-46C1-84B7-0CDF47B85C5A}" type="presOf" srcId="{2B4FD8CC-86C4-433B-8ECD-8229F43A40BA}" destId="{1E867262-DEC6-4514-8ACD-8D5525BA9285}" srcOrd="0" destOrd="0" presId="urn:microsoft.com/office/officeart/2005/8/layout/chevron1"/>
    <dgm:cxn modelId="{28471149-5664-4673-B09F-93C99DC7F970}" type="presOf" srcId="{F8EF7A57-DDEB-4C6A-B4C7-381F9D8EC0AF}" destId="{C08CE1D7-AAE7-4E57-967D-61A9EFAB766B}" srcOrd="0" destOrd="0" presId="urn:microsoft.com/office/officeart/2005/8/layout/chevron1"/>
    <dgm:cxn modelId="{A1F2C45D-289F-4D15-B928-480875943A5A}" srcId="{2B4FD8CC-86C4-433B-8ECD-8229F43A40BA}" destId="{5B5258FD-C4D7-4CF0-90AC-0C8B428154A6}" srcOrd="3" destOrd="0" parTransId="{D7AB80CB-CF79-4CF4-B789-2EC9CE1ADD0D}" sibTransId="{E341F552-0301-4D5E-9092-9D74CB0E8E1B}"/>
    <dgm:cxn modelId="{32EA746C-0E31-4330-9F91-28C33B19AF30}" type="presOf" srcId="{D6CEFA6E-1335-46E8-BF0D-3E5C6923DCFE}" destId="{8A09D04B-9F1E-447A-B463-1777E876EDF0}" srcOrd="0" destOrd="0" presId="urn:microsoft.com/office/officeart/2005/8/layout/chevron1"/>
    <dgm:cxn modelId="{D3AEC4D4-1C6A-4F4A-8ADB-AF8A4EAC15D6}" srcId="{2B4FD8CC-86C4-433B-8ECD-8229F43A40BA}" destId="{D6CEFA6E-1335-46E8-BF0D-3E5C6923DCFE}" srcOrd="2" destOrd="0" parTransId="{46161519-7F8E-42CD-BAF2-3F0DDF459B9E}" sibTransId="{3D35CE25-3EDD-4AB2-B270-6F0E23B38ED9}"/>
    <dgm:cxn modelId="{7DB1FDEB-7724-4218-9C02-97B19492D678}" type="presOf" srcId="{EEBF9294-AB0F-4FDA-BAE0-8334347B9C29}" destId="{9333704C-8D09-43E5-A98C-C965000ED6F7}" srcOrd="0" destOrd="0" presId="urn:microsoft.com/office/officeart/2005/8/layout/chevron1"/>
    <dgm:cxn modelId="{176FA023-518A-412B-843D-5E49FFF78E99}" type="presParOf" srcId="{1E867262-DEC6-4514-8ACD-8D5525BA9285}" destId="{9333704C-8D09-43E5-A98C-C965000ED6F7}" srcOrd="0" destOrd="0" presId="urn:microsoft.com/office/officeart/2005/8/layout/chevron1"/>
    <dgm:cxn modelId="{0CD5C9FF-4160-4AFB-B96A-7665CA7343DB}" type="presParOf" srcId="{1E867262-DEC6-4514-8ACD-8D5525BA9285}" destId="{5D1EDF0A-3251-448F-BA1F-865F7152E96A}" srcOrd="1" destOrd="0" presId="urn:microsoft.com/office/officeart/2005/8/layout/chevron1"/>
    <dgm:cxn modelId="{2D06743F-F17C-4767-98D1-17E1B0968C0D}" type="presParOf" srcId="{1E867262-DEC6-4514-8ACD-8D5525BA9285}" destId="{C08CE1D7-AAE7-4E57-967D-61A9EFAB766B}" srcOrd="2" destOrd="0" presId="urn:microsoft.com/office/officeart/2005/8/layout/chevron1"/>
    <dgm:cxn modelId="{CBE04D50-E9B5-4C94-8D4F-1ACB119F8DCA}" type="presParOf" srcId="{1E867262-DEC6-4514-8ACD-8D5525BA9285}" destId="{CB5F03F9-C97F-438A-B396-BC6CCC56C67B}" srcOrd="3" destOrd="0" presId="urn:microsoft.com/office/officeart/2005/8/layout/chevron1"/>
    <dgm:cxn modelId="{402569D2-2284-4705-83AE-D9F4D588E539}" type="presParOf" srcId="{1E867262-DEC6-4514-8ACD-8D5525BA9285}" destId="{8A09D04B-9F1E-447A-B463-1777E876EDF0}" srcOrd="4" destOrd="0" presId="urn:microsoft.com/office/officeart/2005/8/layout/chevron1"/>
    <dgm:cxn modelId="{D950E0DF-CA19-445E-8AA5-0DAAC2F9B74A}" type="presParOf" srcId="{1E867262-DEC6-4514-8ACD-8D5525BA9285}" destId="{52627521-F784-4F80-A240-966822CD3B25}" srcOrd="5" destOrd="0" presId="urn:microsoft.com/office/officeart/2005/8/layout/chevron1"/>
    <dgm:cxn modelId="{5D075E3F-0804-45D1-84CB-1CE77CE214C3}" type="presParOf" srcId="{1E867262-DEC6-4514-8ACD-8D5525BA9285}" destId="{965FD412-5E3E-4A53-ACEA-B584C7F7246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33704C-8D09-43E5-A98C-C965000ED6F7}">
      <dsp:nvSpPr>
        <dsp:cNvPr id="0" name=""/>
        <dsp:cNvSpPr/>
      </dsp:nvSpPr>
      <dsp:spPr>
        <a:xfrm>
          <a:off x="2346" y="0"/>
          <a:ext cx="3950493" cy="536029"/>
        </a:xfrm>
        <a:prstGeom prst="chevron">
          <a:avLst/>
        </a:prstGeom>
        <a:solidFill>
          <a:srgbClr val="BD2F5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Introduction</a:t>
          </a:r>
          <a:endParaRPr lang="nl-NL" sz="2000" kern="1200" dirty="0"/>
        </a:p>
      </dsp:txBody>
      <dsp:txXfrm>
        <a:off x="270361" y="0"/>
        <a:ext cx="3414464" cy="536029"/>
      </dsp:txXfrm>
    </dsp:sp>
    <dsp:sp modelId="{C08CE1D7-AAE7-4E57-967D-61A9EFAB766B}">
      <dsp:nvSpPr>
        <dsp:cNvPr id="0" name=""/>
        <dsp:cNvSpPr/>
      </dsp:nvSpPr>
      <dsp:spPr>
        <a:xfrm>
          <a:off x="3562230" y="0"/>
          <a:ext cx="3950493" cy="536029"/>
        </a:xfrm>
        <a:prstGeom prst="chevr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Methods</a:t>
          </a:r>
          <a:endParaRPr lang="nl-NL" sz="2000" kern="1200"/>
        </a:p>
      </dsp:txBody>
      <dsp:txXfrm>
        <a:off x="3830245" y="0"/>
        <a:ext cx="3414464" cy="536029"/>
      </dsp:txXfrm>
    </dsp:sp>
    <dsp:sp modelId="{8A09D04B-9F1E-447A-B463-1777E876EDF0}">
      <dsp:nvSpPr>
        <dsp:cNvPr id="0" name=""/>
        <dsp:cNvSpPr/>
      </dsp:nvSpPr>
      <dsp:spPr>
        <a:xfrm>
          <a:off x="7117674" y="0"/>
          <a:ext cx="3950493" cy="536029"/>
        </a:xfrm>
        <a:prstGeom prst="chevr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Results</a:t>
          </a:r>
          <a:endParaRPr lang="nl-NL" sz="2000" kern="1200"/>
        </a:p>
      </dsp:txBody>
      <dsp:txXfrm>
        <a:off x="7385689" y="0"/>
        <a:ext cx="3414464" cy="536029"/>
      </dsp:txXfrm>
    </dsp:sp>
    <dsp:sp modelId="{965FD412-5E3E-4A53-ACEA-B584C7F72461}">
      <dsp:nvSpPr>
        <dsp:cNvPr id="0" name=""/>
        <dsp:cNvSpPr/>
      </dsp:nvSpPr>
      <dsp:spPr>
        <a:xfrm>
          <a:off x="10673118" y="0"/>
          <a:ext cx="3950493" cy="536029"/>
        </a:xfrm>
        <a:prstGeom prst="chevr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Conclusion</a:t>
          </a:r>
          <a:endParaRPr lang="nl-NL" sz="2000" kern="1200"/>
        </a:p>
      </dsp:txBody>
      <dsp:txXfrm>
        <a:off x="10941133" y="0"/>
        <a:ext cx="3414464" cy="5360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33704C-8D09-43E5-A98C-C965000ED6F7}">
      <dsp:nvSpPr>
        <dsp:cNvPr id="0" name=""/>
        <dsp:cNvSpPr/>
      </dsp:nvSpPr>
      <dsp:spPr>
        <a:xfrm>
          <a:off x="2346" y="0"/>
          <a:ext cx="3950493" cy="536029"/>
        </a:xfrm>
        <a:prstGeom prst="chevr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Introduction</a:t>
          </a:r>
          <a:endParaRPr lang="nl-NL" sz="2000" kern="1200" dirty="0"/>
        </a:p>
      </dsp:txBody>
      <dsp:txXfrm>
        <a:off x="270361" y="0"/>
        <a:ext cx="3414464" cy="536029"/>
      </dsp:txXfrm>
    </dsp:sp>
    <dsp:sp modelId="{C08CE1D7-AAE7-4E57-967D-61A9EFAB766B}">
      <dsp:nvSpPr>
        <dsp:cNvPr id="0" name=""/>
        <dsp:cNvSpPr/>
      </dsp:nvSpPr>
      <dsp:spPr>
        <a:xfrm>
          <a:off x="3562230" y="0"/>
          <a:ext cx="3950493" cy="536029"/>
        </a:xfrm>
        <a:prstGeom prst="chevron">
          <a:avLst/>
        </a:prstGeom>
        <a:solidFill>
          <a:srgbClr val="BD2F5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Methods</a:t>
          </a:r>
          <a:endParaRPr lang="nl-NL" sz="2000" kern="1200"/>
        </a:p>
      </dsp:txBody>
      <dsp:txXfrm>
        <a:off x="3830245" y="0"/>
        <a:ext cx="3414464" cy="536029"/>
      </dsp:txXfrm>
    </dsp:sp>
    <dsp:sp modelId="{8A09D04B-9F1E-447A-B463-1777E876EDF0}">
      <dsp:nvSpPr>
        <dsp:cNvPr id="0" name=""/>
        <dsp:cNvSpPr/>
      </dsp:nvSpPr>
      <dsp:spPr>
        <a:xfrm>
          <a:off x="7117674" y="0"/>
          <a:ext cx="3950493" cy="536029"/>
        </a:xfrm>
        <a:prstGeom prst="chevr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Results</a:t>
          </a:r>
          <a:endParaRPr lang="nl-NL" sz="2000" kern="1200"/>
        </a:p>
      </dsp:txBody>
      <dsp:txXfrm>
        <a:off x="7385689" y="0"/>
        <a:ext cx="3414464" cy="536029"/>
      </dsp:txXfrm>
    </dsp:sp>
    <dsp:sp modelId="{965FD412-5E3E-4A53-ACEA-B584C7F72461}">
      <dsp:nvSpPr>
        <dsp:cNvPr id="0" name=""/>
        <dsp:cNvSpPr/>
      </dsp:nvSpPr>
      <dsp:spPr>
        <a:xfrm>
          <a:off x="10673118" y="0"/>
          <a:ext cx="3950493" cy="536029"/>
        </a:xfrm>
        <a:prstGeom prst="chevr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Conclusion</a:t>
          </a:r>
          <a:endParaRPr lang="nl-NL" sz="2000" kern="1200"/>
        </a:p>
      </dsp:txBody>
      <dsp:txXfrm>
        <a:off x="10941133" y="0"/>
        <a:ext cx="3414464" cy="5360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33704C-8D09-43E5-A98C-C965000ED6F7}">
      <dsp:nvSpPr>
        <dsp:cNvPr id="0" name=""/>
        <dsp:cNvSpPr/>
      </dsp:nvSpPr>
      <dsp:spPr>
        <a:xfrm>
          <a:off x="2346" y="0"/>
          <a:ext cx="3950493" cy="536029"/>
        </a:xfrm>
        <a:prstGeom prst="chevr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Introduction</a:t>
          </a:r>
          <a:endParaRPr lang="nl-NL" sz="2000" kern="1200" dirty="0"/>
        </a:p>
      </dsp:txBody>
      <dsp:txXfrm>
        <a:off x="270361" y="0"/>
        <a:ext cx="3414464" cy="536029"/>
      </dsp:txXfrm>
    </dsp:sp>
    <dsp:sp modelId="{C08CE1D7-AAE7-4E57-967D-61A9EFAB766B}">
      <dsp:nvSpPr>
        <dsp:cNvPr id="0" name=""/>
        <dsp:cNvSpPr/>
      </dsp:nvSpPr>
      <dsp:spPr>
        <a:xfrm>
          <a:off x="3562230" y="0"/>
          <a:ext cx="3950493" cy="536029"/>
        </a:xfrm>
        <a:prstGeom prst="chevr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Methods</a:t>
          </a:r>
          <a:endParaRPr lang="nl-NL" sz="2000" kern="1200"/>
        </a:p>
      </dsp:txBody>
      <dsp:txXfrm>
        <a:off x="3830245" y="0"/>
        <a:ext cx="3414464" cy="536029"/>
      </dsp:txXfrm>
    </dsp:sp>
    <dsp:sp modelId="{8A09D04B-9F1E-447A-B463-1777E876EDF0}">
      <dsp:nvSpPr>
        <dsp:cNvPr id="0" name=""/>
        <dsp:cNvSpPr/>
      </dsp:nvSpPr>
      <dsp:spPr>
        <a:xfrm>
          <a:off x="7117674" y="0"/>
          <a:ext cx="3950493" cy="536029"/>
        </a:xfrm>
        <a:prstGeom prst="chevron">
          <a:avLst/>
        </a:prstGeom>
        <a:solidFill>
          <a:srgbClr val="BD2F5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Results</a:t>
          </a:r>
          <a:endParaRPr lang="nl-NL" sz="2000" kern="1200"/>
        </a:p>
      </dsp:txBody>
      <dsp:txXfrm>
        <a:off x="7385689" y="0"/>
        <a:ext cx="3414464" cy="536029"/>
      </dsp:txXfrm>
    </dsp:sp>
    <dsp:sp modelId="{965FD412-5E3E-4A53-ACEA-B584C7F72461}">
      <dsp:nvSpPr>
        <dsp:cNvPr id="0" name=""/>
        <dsp:cNvSpPr/>
      </dsp:nvSpPr>
      <dsp:spPr>
        <a:xfrm>
          <a:off x="10673118" y="0"/>
          <a:ext cx="3950493" cy="536029"/>
        </a:xfrm>
        <a:prstGeom prst="chevr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Conclusion</a:t>
          </a:r>
          <a:endParaRPr lang="nl-NL" sz="2000" kern="1200"/>
        </a:p>
      </dsp:txBody>
      <dsp:txXfrm>
        <a:off x="10941133" y="0"/>
        <a:ext cx="3414464" cy="5360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33704C-8D09-43E5-A98C-C965000ED6F7}">
      <dsp:nvSpPr>
        <dsp:cNvPr id="0" name=""/>
        <dsp:cNvSpPr/>
      </dsp:nvSpPr>
      <dsp:spPr>
        <a:xfrm>
          <a:off x="0" y="0"/>
          <a:ext cx="3178968" cy="399011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Introduction</a:t>
          </a:r>
          <a:endParaRPr lang="nl-NL" sz="2000" kern="1200"/>
        </a:p>
      </dsp:txBody>
      <dsp:txXfrm>
        <a:off x="199506" y="0"/>
        <a:ext cx="2779957" cy="399011"/>
      </dsp:txXfrm>
    </dsp:sp>
    <dsp:sp modelId="{C08CE1D7-AAE7-4E57-967D-61A9EFAB766B}">
      <dsp:nvSpPr>
        <dsp:cNvPr id="0" name=""/>
        <dsp:cNvSpPr/>
      </dsp:nvSpPr>
      <dsp:spPr>
        <a:xfrm>
          <a:off x="2864643" y="0"/>
          <a:ext cx="3178968" cy="39901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Methods</a:t>
          </a:r>
          <a:endParaRPr lang="nl-NL" sz="2000" kern="1200"/>
        </a:p>
      </dsp:txBody>
      <dsp:txXfrm>
        <a:off x="3064149" y="0"/>
        <a:ext cx="2779957" cy="399011"/>
      </dsp:txXfrm>
    </dsp:sp>
    <dsp:sp modelId="{8A09D04B-9F1E-447A-B463-1777E876EDF0}">
      <dsp:nvSpPr>
        <dsp:cNvPr id="0" name=""/>
        <dsp:cNvSpPr/>
      </dsp:nvSpPr>
      <dsp:spPr>
        <a:xfrm>
          <a:off x="5725715" y="0"/>
          <a:ext cx="3178968" cy="39901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Results</a:t>
          </a:r>
          <a:endParaRPr lang="nl-NL" sz="2000" kern="1200"/>
        </a:p>
      </dsp:txBody>
      <dsp:txXfrm>
        <a:off x="5925221" y="0"/>
        <a:ext cx="2779957" cy="399011"/>
      </dsp:txXfrm>
    </dsp:sp>
    <dsp:sp modelId="{C7B817BC-89A7-4779-8C3F-F4DBCEC175B9}">
      <dsp:nvSpPr>
        <dsp:cNvPr id="0" name=""/>
        <dsp:cNvSpPr/>
      </dsp:nvSpPr>
      <dsp:spPr>
        <a:xfrm>
          <a:off x="8586787" y="0"/>
          <a:ext cx="3178968" cy="39901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Discussion</a:t>
          </a:r>
          <a:endParaRPr lang="nl-NL" sz="2000" kern="1200"/>
        </a:p>
      </dsp:txBody>
      <dsp:txXfrm>
        <a:off x="8786293" y="0"/>
        <a:ext cx="2779957" cy="399011"/>
      </dsp:txXfrm>
    </dsp:sp>
    <dsp:sp modelId="{965FD412-5E3E-4A53-ACEA-B584C7F72461}">
      <dsp:nvSpPr>
        <dsp:cNvPr id="0" name=""/>
        <dsp:cNvSpPr/>
      </dsp:nvSpPr>
      <dsp:spPr>
        <a:xfrm>
          <a:off x="11447859" y="0"/>
          <a:ext cx="3178968" cy="39901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Conclusion</a:t>
          </a:r>
          <a:endParaRPr lang="nl-NL" sz="2000" kern="1200"/>
        </a:p>
      </dsp:txBody>
      <dsp:txXfrm>
        <a:off x="11647365" y="0"/>
        <a:ext cx="2779957" cy="3990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33704C-8D09-43E5-A98C-C965000ED6F7}">
      <dsp:nvSpPr>
        <dsp:cNvPr id="0" name=""/>
        <dsp:cNvSpPr/>
      </dsp:nvSpPr>
      <dsp:spPr>
        <a:xfrm>
          <a:off x="2346" y="0"/>
          <a:ext cx="3950493" cy="536029"/>
        </a:xfrm>
        <a:prstGeom prst="chevr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Introduction</a:t>
          </a:r>
          <a:endParaRPr lang="nl-NL" sz="2000" kern="1200" dirty="0"/>
        </a:p>
      </dsp:txBody>
      <dsp:txXfrm>
        <a:off x="270361" y="0"/>
        <a:ext cx="3414464" cy="536029"/>
      </dsp:txXfrm>
    </dsp:sp>
    <dsp:sp modelId="{C08CE1D7-AAE7-4E57-967D-61A9EFAB766B}">
      <dsp:nvSpPr>
        <dsp:cNvPr id="0" name=""/>
        <dsp:cNvSpPr/>
      </dsp:nvSpPr>
      <dsp:spPr>
        <a:xfrm>
          <a:off x="3562230" y="0"/>
          <a:ext cx="3950493" cy="536029"/>
        </a:xfrm>
        <a:prstGeom prst="chevron">
          <a:avLst/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Methods</a:t>
          </a:r>
          <a:endParaRPr lang="nl-NL" sz="2000" kern="1200"/>
        </a:p>
      </dsp:txBody>
      <dsp:txXfrm>
        <a:off x="3830245" y="0"/>
        <a:ext cx="3414464" cy="536029"/>
      </dsp:txXfrm>
    </dsp:sp>
    <dsp:sp modelId="{8A09D04B-9F1E-447A-B463-1777E876EDF0}">
      <dsp:nvSpPr>
        <dsp:cNvPr id="0" name=""/>
        <dsp:cNvSpPr/>
      </dsp:nvSpPr>
      <dsp:spPr>
        <a:xfrm>
          <a:off x="7117674" y="0"/>
          <a:ext cx="3950493" cy="536029"/>
        </a:xfrm>
        <a:prstGeom prst="chevr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Results</a:t>
          </a:r>
          <a:endParaRPr lang="nl-NL" sz="2000" kern="1200"/>
        </a:p>
      </dsp:txBody>
      <dsp:txXfrm>
        <a:off x="7385689" y="0"/>
        <a:ext cx="3414464" cy="536029"/>
      </dsp:txXfrm>
    </dsp:sp>
    <dsp:sp modelId="{965FD412-5E3E-4A53-ACEA-B584C7F72461}">
      <dsp:nvSpPr>
        <dsp:cNvPr id="0" name=""/>
        <dsp:cNvSpPr/>
      </dsp:nvSpPr>
      <dsp:spPr>
        <a:xfrm>
          <a:off x="10673118" y="0"/>
          <a:ext cx="3950493" cy="536029"/>
        </a:xfrm>
        <a:prstGeom prst="chevron">
          <a:avLst/>
        </a:prstGeom>
        <a:solidFill>
          <a:srgbClr val="BD2F5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Conclusion</a:t>
          </a:r>
          <a:endParaRPr lang="nl-NL" sz="2000" kern="1200"/>
        </a:p>
      </dsp:txBody>
      <dsp:txXfrm>
        <a:off x="10941133" y="0"/>
        <a:ext cx="3414464" cy="536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712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79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55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55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42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350A-3088-4536-AF52-57FDAF20B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BC91EE-FEE5-1D88-06BF-BABCDDFD0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F4B15-F781-80A2-2DA3-8327AE4D9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8659-30EE-314A-871F-A1C0C4016F4C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C2A47-EA3A-01D7-C9E0-739C07C4A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B31B6-CC96-762E-E81D-D86F14F6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1CFAC-B24C-B54A-90A9-FD64194416E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04908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F51-10AA-8677-E3DB-E849416B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66356-C4EE-FFA8-C07A-196815C2C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68E68-63A7-C793-EE4B-7ABFB6319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8659-30EE-314A-871F-A1C0C4016F4C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D6469-73BA-3896-65A5-578A8BA92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9E65E-B45A-633A-B2B7-4F3987D2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1CFAC-B24C-B54A-90A9-FD64194416E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52764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32CEBC-41DB-943D-02F4-4E3EFA7C4B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D8B8D-B254-88EB-0304-4E2B0C38E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C3A30-618B-636F-34B3-B32D43310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8659-30EE-314A-871F-A1C0C4016F4C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177DE-11AB-2A0C-53BA-4D67307F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D599B-924B-283A-1291-11A90874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1CFAC-B24C-B54A-90A9-FD64194416E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8872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00BE3171-2D51-DBDB-044C-D0BF2B7565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92836" y="7483401"/>
            <a:ext cx="2274430" cy="629205"/>
          </a:xfrm>
          <a:prstGeom prst="rect">
            <a:avLst/>
          </a:prstGeom>
        </p:spPr>
      </p:pic>
      <p:pic>
        <p:nvPicPr>
          <p:cNvPr id="7" name="Picture 6" descr="A close up of an animal&#10;&#10;Description automatically generated">
            <a:extLst>
              <a:ext uri="{FF2B5EF4-FFF2-40B4-BE49-F238E27FC236}">
                <a16:creationId xmlns:a16="http://schemas.microsoft.com/office/drawing/2014/main" id="{A59ABDF4-CC2A-A29E-CFBC-2C3D853ECA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824" y="7404854"/>
            <a:ext cx="1670596" cy="824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81F056-5669-8C51-54AC-3DA2823BE1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70528" y="7536611"/>
            <a:ext cx="1022877" cy="677575"/>
          </a:xfrm>
          <a:prstGeom prst="rect">
            <a:avLst/>
          </a:prstGeom>
        </p:spPr>
      </p:pic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82F9378D-B78E-3E9F-8021-18199D690AB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40554" y="7306800"/>
            <a:ext cx="2500074" cy="8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47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77B62-C23A-90B9-54FF-DEC6719C8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0E6CD-29CC-2284-9BF2-B8ACBE57F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87DC3-C186-CC79-8B3F-2F9315D8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ED4-7A1E-774B-B37B-B7C6EB40138D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C82A7-3F65-2FA8-9C39-7C0EBC715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B2D5E-9FC1-A28A-1419-D8A1A293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1B48-FB9E-B14C-9E5A-5D2D87AD258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125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6ED39-97C5-590C-9575-26BF38ACD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2F7B9-040D-3EED-0E0B-83EFD250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FBD4B-3EA6-D49B-9624-AFCE7CB90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ED4-7A1E-774B-B37B-B7C6EB40138D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99DB3-82BB-8432-68C8-D35EC5A30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0857D-F219-E17A-AF17-B4384032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1B48-FB9E-B14C-9E5A-5D2D87AD258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3135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2714-EE8E-B31A-CA52-5E81C77E6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5E303-CD75-5BD1-8CE1-FC956D4A0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8BC95-B2B2-F47B-89E7-E4F8F59C7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ED4-7A1E-774B-B37B-B7C6EB40138D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72220-30D7-C2B5-E346-CF411F92D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103C6-3939-F7EF-63AC-15804B3A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1B48-FB9E-B14C-9E5A-5D2D87AD258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186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5A2DE-DAD4-0A4E-795D-F1E53BD1E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76B35-7080-DC38-E6EE-340BA36AA8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C956C-8417-58A4-13BF-35E027112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58C1A-4E0A-B70C-6E74-07DD03E03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ED4-7A1E-774B-B37B-B7C6EB40138D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730083-F05A-6DF9-A88B-F7D7A5CC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2F134-03A6-F59D-3570-55208BB5A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1B48-FB9E-B14C-9E5A-5D2D87AD258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78452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867E1-6295-929C-B1FC-88DC5F31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501C0-4E6A-7E9C-3E70-D247D9B65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905EC-ED45-8E90-1388-2AE823C4B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157EA6-21F3-37E8-D2D0-09C2FB2E7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8C9C75-3311-4173-5FF8-7031CBAE65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05DD6A-DC70-1BBF-115F-7390A9472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ED4-7A1E-774B-B37B-B7C6EB40138D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57CD6-68D7-59AC-BEDC-680F54D8F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96FECE-FF32-ED8C-79FC-109B0311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1B48-FB9E-B14C-9E5A-5D2D87AD258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9739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87E9C-3C95-894F-0D48-EA36A38D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3D2E0-49BF-5EAB-2697-BB37F0B36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ED4-7A1E-774B-B37B-B7C6EB40138D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7D127A-3DF9-6E17-6170-4275F810C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BD548-5B92-CDC0-F338-2CF1E536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1B48-FB9E-B14C-9E5A-5D2D87AD258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5646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F93943-8BB6-5189-7F8B-0B5AC2743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ED4-7A1E-774B-B37B-B7C6EB40138D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500E60-DA3A-60E4-2E45-16B5F5C8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F6484-3DB7-217A-856C-3FD9DDDE2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1B48-FB9E-B14C-9E5A-5D2D87AD258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209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3F1DE-3F19-7CC2-14A8-6B81D401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B46D2-DB6E-B2FC-02E7-27CFC7ED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E803E-5310-E88A-D684-DBBA4C50F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8659-30EE-314A-871F-A1C0C4016F4C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25505-EB0B-9568-10A4-163CD603F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6A6F2-6EDE-25AF-C6FC-ACFE91AF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1CFAC-B24C-B54A-90A9-FD64194416E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429279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6225-0DCD-968A-8912-FE607E27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CD0C1-8D3E-61AD-0A33-56743557A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48E9F-0AE7-ED53-50C7-C6E565FAE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0B272-4897-10C3-90CD-402186FE6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ED4-7A1E-774B-B37B-B7C6EB40138D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C89A3-F25D-9BFA-DDA6-DD44DB8F6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784E4-4AEC-C6B2-CF31-0D5557B5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1B48-FB9E-B14C-9E5A-5D2D87AD258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452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50BC-CCF2-8597-0E64-3D6835F14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922808-FADC-7604-548B-76F2084940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44049-C0F0-D2E8-47F3-053A1E4DE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E245B-8339-4358-2231-E05D8ECF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ED4-7A1E-774B-B37B-B7C6EB40138D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3997F-1C81-489D-AA3C-81B3B625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DDE17-040C-E5C9-54C3-E232338DC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1B48-FB9E-B14C-9E5A-5D2D87AD258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25355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F403-994D-D7CF-D0BC-4288A96D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33CF9-5C50-F367-A22F-5E8A0B54F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D1807-9A11-1B2F-1694-46DF480A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ED4-7A1E-774B-B37B-B7C6EB40138D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00D77-EEC9-5AC5-1F5C-BBA48AF71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622B7-F9CE-5524-03A7-E416901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1B48-FB9E-B14C-9E5A-5D2D87AD258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6932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1EF531-2310-EB39-C6A0-C39C12EE3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AAA4F-E805-624C-9440-3FE0A5D77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533C-97C2-70D2-F22A-6EDF9D3FA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ED4-7A1E-774B-B37B-B7C6EB40138D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2C336-3061-81E0-370E-2B7240938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42C2A-698D-A101-0BA9-85951D56A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1B48-FB9E-B14C-9E5A-5D2D87AD258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1751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FAC4E-0264-ED60-CB84-2874B4760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E29AA-49E3-B368-8BDE-F6995D40E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46E5A-89D2-5EB6-2D83-F8A4C3877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6697-18FB-9948-9B3D-9BD6BAD047A0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DC4CE-0EB0-4995-F051-ECFDA0BA0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04C93-B04C-1649-A65E-C25351364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721D-4F78-5842-BE2F-B7EB2D58144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22834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3E4C-09E2-874F-F0BB-4CFAFABAB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5C2F-22CE-A2E7-EBC1-29D97BA42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886F9-4CDB-7378-96F2-43688C22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6697-18FB-9948-9B3D-9BD6BAD047A0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1911E-0972-F35B-872A-5F3B12AF0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F33A3-FB94-3621-7649-DCB7EE87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721D-4F78-5842-BE2F-B7EB2D58144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50572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8907F-0555-F8C6-CA1E-21C56D26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3C4BD-4DA6-8EAC-DA4F-933743BDD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86381-B657-BBB7-EA09-DE4B7B6C3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6697-18FB-9948-9B3D-9BD6BAD047A0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69C7A-CCBF-CF47-5E49-D1CD1AB9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4CE20-CD0E-7415-407C-F2FAAFB2B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721D-4F78-5842-BE2F-B7EB2D58144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86557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796D6-5090-588A-FEDA-8172575F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5C2DA-AB11-7C2B-EAC0-AF3495D95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A89D1-8290-70B1-08B6-153B84880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C065F-D7A2-A5B2-F189-705D2D45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6697-18FB-9948-9B3D-9BD6BAD047A0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147EF-EE1D-237B-F74F-838C915BC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306D4-AFEC-C21A-E0EC-B259284A1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721D-4F78-5842-BE2F-B7EB2D58144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01389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CDD47-F82C-1F21-646A-7A8A18B9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815D8-56C3-0DB9-E539-AE954945A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EC1C88-0677-9A43-0784-9845B1F82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007214-2A7F-8A19-CB50-64EB608976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C047BC-8C2F-370F-5F6C-17067DCCE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A0EBB8-A072-785D-CBBC-1C9981C27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6697-18FB-9948-9B3D-9BD6BAD047A0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4115C2-3695-18E2-2F04-C23B6EF9E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1EA5B7-17FD-48D5-7B29-9221EAB1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721D-4F78-5842-BE2F-B7EB2D58144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226944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ACF61-E2EC-C997-20A2-FD3AE6357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C2C754-37A7-DAAA-7B79-C427C9AD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6697-18FB-9948-9B3D-9BD6BAD047A0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155EF-BAD7-AAF8-9D35-051A4E26C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B8A64-EC03-28C8-BE60-21F0F9B7F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721D-4F78-5842-BE2F-B7EB2D58144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4997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872C-FB8F-836D-6A38-E537C9B7F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6262A-5F25-521F-2A02-97EE101A7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97CE7-54C7-F58A-8831-EDF7617DD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8659-30EE-314A-871F-A1C0C4016F4C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39C8F-FA53-2B2D-B779-E6AB2239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CE798-C3C3-5FAD-30FA-F61396D0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1CFAC-B24C-B54A-90A9-FD64194416E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739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9CAB79-5049-45B5-ADE7-BDA1AE2C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6697-18FB-9948-9B3D-9BD6BAD047A0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64DC9-9DC0-02AA-ECFD-80D1712B3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743B6-9308-1F27-EDD7-CB65589A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721D-4F78-5842-BE2F-B7EB2D58144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39439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2024-9DDB-5C10-5B59-58354381D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7172F-F5DA-207E-D5C1-84267DD2E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507DB-9C27-BD72-1BC7-635AF1576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CB706-F0AE-0066-D189-A9B8963BE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6697-18FB-9948-9B3D-9BD6BAD047A0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DD560-B450-2D29-297F-EABAC09A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1D790-AE82-2F14-334E-4E91D7BEE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721D-4F78-5842-BE2F-B7EB2D58144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798170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4F8F-4996-DB61-F069-5CC33283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5F18FD-BFDB-5860-8655-E65388483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25B2E-644D-1BF0-A453-F307DF186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540CC-E5AD-3717-F7AC-B7BD96467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6697-18FB-9948-9B3D-9BD6BAD047A0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19760-FFF1-64D5-15AE-3CF3B8E5A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6081D-5170-14C4-AA9C-B64333E92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721D-4F78-5842-BE2F-B7EB2D58144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868531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3CAED-3A5D-CFDC-0971-13A9295F6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8AA73C-6D77-9B92-9F7D-DE45E62AC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7FD2E-33FB-BDE8-6C45-E4F32B04B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6697-18FB-9948-9B3D-9BD6BAD047A0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46252-F933-9EB8-9EB1-0778E9F34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0F24A-23E2-70CA-3927-70A2AE31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721D-4F78-5842-BE2F-B7EB2D58144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61233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53EC83-19C1-FD59-7558-CB4B26D49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E8049E-172E-BAFB-153D-F230BC763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B45EB-9386-2683-DC32-4E2000993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6697-18FB-9948-9B3D-9BD6BAD047A0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0496F-6DAA-F631-3252-9A6C80286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02890-33EE-A9BD-3CF3-F1A01937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721D-4F78-5842-BE2F-B7EB2D58144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02039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E91F-6BB8-5973-061C-243576B0F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37BE6-ABF7-C897-9C58-3F693E01D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C065C-EAB2-0D88-8811-098CDF048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E63C1-2B88-FB4E-A85B-34208DE5C897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2FF3F-8703-5AA2-0B70-977A3F3B1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515A9-83A9-9089-1B94-5C562A6B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0F104-3C1D-3244-AA15-23093305399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04289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59A7-D9D4-C530-D40D-9051D5ED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A273E-D811-7DA5-CDBD-47A7E7C00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2DB67-2370-57F8-D7EC-0D67E9262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E63C1-2B88-FB4E-A85B-34208DE5C897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13431-8647-3682-424B-1DC969005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57395-C35D-2C21-5EF2-8D71BE285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0F104-3C1D-3244-AA15-23093305399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63406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CB41-866C-DC46-19FC-8B1D7C535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BBA6D-0263-AB31-0080-C3F23BA5C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0D8CD-D4B0-68C5-3A51-D15D35C3B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E63C1-2B88-FB4E-A85B-34208DE5C897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95B58-ABAD-765E-E469-11C87DCE7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013E5-D5E2-2CDD-12E8-C8DFEC07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0F104-3C1D-3244-AA15-23093305399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202525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1480-085E-457D-AA70-14F4C274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E3CD3-8A40-A712-4292-620D7390E6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D5180F-4F0E-55E5-EB9E-037D91B64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C2EDB-FE56-427A-9778-56559450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E63C1-2B88-FB4E-A85B-34208DE5C897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99F7F-4237-5735-7A23-D1C047F0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9FF07-1B38-7408-AA26-820FA8EB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0F104-3C1D-3244-AA15-23093305399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15286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92950-4D41-0BAC-4270-2DBA5B4D9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4482E-E58D-EDBB-C3D2-80C07359D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76DB7-F42E-A168-0F9F-3EA9E4AAA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E3BBFF-B34E-FAE5-51A9-F57038B3C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601B2-C4DD-638C-E54C-C7950698B4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8F9C9-28A6-8208-B0C4-2AFBF58E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E63C1-2B88-FB4E-A85B-34208DE5C897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71B3D-20EC-CC53-7AC9-9DE9C38E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7A2BE-4A8D-82B8-69FB-C230FB4CF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0F104-3C1D-3244-AA15-23093305399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6398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A82F-5085-8131-F75D-BEFFCB36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BD186-AFB3-2AAC-F5FB-91895EFDC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062DE-83D4-DC80-C0BA-753D9857B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C4D37-B12A-BD49-E7D5-C91673E93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8659-30EE-314A-871F-A1C0C4016F4C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2111D3-0BD1-FFB0-D9A1-EDB9F1D28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FA734-FBED-F07C-FCDE-E4CEFFBE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1CFAC-B24C-B54A-90A9-FD64194416E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8216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D5C1-0DE5-D03F-4557-AE8E2110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2CE7A-8A8F-1C71-8CD9-4F41E831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E63C1-2B88-FB4E-A85B-34208DE5C897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823A3A-6C29-F5F9-A868-1E5D357B8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3B6FF-95E2-E3AD-21C6-E4E31C55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0F104-3C1D-3244-AA15-23093305399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08506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113A91-329A-75C2-103C-F79E7C612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E63C1-2B88-FB4E-A85B-34208DE5C897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0BF75D-14E2-5566-DD47-8C42C5F62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C633A-F368-2EFA-D780-6B2611FB6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0F104-3C1D-3244-AA15-23093305399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83125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7F547-C275-8360-1050-AA99E22AC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54D55-4901-93FD-C89C-D02065ABF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39452-CF77-E1BB-BADA-0370EA6E4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FF178-72E6-891E-6992-A99924824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E63C1-2B88-FB4E-A85B-34208DE5C897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65125-DB18-8832-72BF-173E67024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5B339-5A3E-2752-DFCA-5B586F32E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0F104-3C1D-3244-AA15-23093305399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221348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05BEF-A4CE-74B8-31A2-65437D80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636F3A-D1C6-61A2-7B68-D810329132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231B8E-B0F3-01CC-D4EF-28B559F65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C20E8-1298-72AB-9FB6-EACCC55D8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E63C1-2B88-FB4E-A85B-34208DE5C897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54649-0E81-73FC-FD66-640AF5CC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01DAE-D20C-79D8-9676-C5F12081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0F104-3C1D-3244-AA15-23093305399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89746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1A305-D2CB-64D2-AD4C-61C08FAD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234A5-3458-5C68-102A-89ECF49E2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833EF-BC8D-6D58-B16A-FA54CA495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E63C1-2B88-FB4E-A85B-34208DE5C897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38DCA-3FB2-346C-E641-DE75A06A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5AC77-72E8-8FB8-5290-9A6DEA2BC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0F104-3C1D-3244-AA15-23093305399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49538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D0B7B-3C9D-3648-4E16-56BAC1E069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B3E677-356A-B144-1E76-CCF1C31A3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EC48C-48D5-764D-8402-C861562A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E63C1-2B88-FB4E-A85B-34208DE5C897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0C758-95B8-CE05-A35D-F2A288D84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8F0F3-9CB7-98E2-1411-089AE13A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0F104-3C1D-3244-AA15-23093305399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98500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EEE8-7DA7-4EF3-F9A8-8CD9ACAD6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C0FDB-2783-0EF5-0828-48EE09E2A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AE2DD5E-E51C-AC82-6FFD-4C1A116A6BF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996896841"/>
              </p:ext>
            </p:extLst>
          </p:nvPr>
        </p:nvGraphicFramePr>
        <p:xfrm>
          <a:off x="1" y="-1"/>
          <a:ext cx="14630400" cy="399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27087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3376C-5D96-FBD9-3BFB-AA2F01935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508BC-C79C-0F41-6F19-3E0E47F4A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953E5-5D3B-A063-BAAA-D47DBA3F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B773-95BF-2E4A-A469-D50C1DE46D49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BAD13-CB69-1BB6-B737-BF3A9274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2B0F3-C33F-3A7C-00E7-30CB5EBE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120C-41D4-264B-99FB-7B36489084B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47329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4EA7A-287F-EB7E-AF27-F479FA8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7B31A-34A8-0669-683E-6EF0E5F6F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71AC0-914D-ED77-C4AF-4515621A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B773-95BF-2E4A-A469-D50C1DE46D49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4875D-A3F1-E23E-3E53-97182399E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1C999-D287-A7DE-5C8F-D72DB7BCA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120C-41D4-264B-99FB-7B36489084B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842336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7593-CB9C-5CCE-A0EA-B7122154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9F773-3C02-0360-C575-27E266214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78828-6EB2-8A81-D63D-090D4A569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B773-95BF-2E4A-A469-D50C1DE46D49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762B0-6002-8282-C48C-295CD2B90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77A99-7906-93AB-4CF4-FEEA0B6F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120C-41D4-264B-99FB-7B36489084B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476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DBC9-C4AC-A2C2-4BB1-87D5B41B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A07F8-979C-4A1D-2876-58E145849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066DB-8D08-10A1-D5EE-DE19C8FC1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AE7903-BDEB-D2DC-90FE-A83AFE7D2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E2BBA-FC15-7901-8D52-C5EBC41B1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F40BC7-2DE6-80B8-8980-0DF59C3B8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8659-30EE-314A-871F-A1C0C4016F4C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347009-2C15-F866-2A2D-0212A9C6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9F50FB-A52D-3D9A-1373-DFD07AEE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1CFAC-B24C-B54A-90A9-FD64194416E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634686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3C65C-954C-58AF-D02B-BE43376A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CA423-3AD9-64CA-3EFD-9B2DA50E51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E717F-46B6-3178-7C89-CF3EF18BD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24F54-0708-B610-2F10-E47A9219A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B773-95BF-2E4A-A469-D50C1DE46D49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F18F6-81D0-2E75-F680-BFC1DF073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A88C2-5353-9158-1757-103F3868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120C-41D4-264B-99FB-7B36489084B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975803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D9DC-9628-9CB6-CB46-EADAA8A2D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35D04-745F-1F53-0F5A-B6567E5F1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85C8-71D4-600F-9592-B6B46F927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D01E69-06EC-145B-F786-FC65302F87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7382B-B44C-2007-6840-2699D0D4D8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DC8EAA-E619-A328-85BB-DDD6A9E47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B773-95BF-2E4A-A469-D50C1DE46D49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80DA3A-3B17-187D-83FD-F04DA7726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7078B1-3CCC-E210-1F0F-AFA027929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120C-41D4-264B-99FB-7B36489084B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85694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B740A-A37A-7CD2-0A4C-366FAD9E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CF17F-F74B-3244-7FAD-80F62AA4A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B773-95BF-2E4A-A469-D50C1DE46D49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63C20-FE3A-C83F-2FE8-7E9EA75A6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74AB8-B923-EE98-2E48-1E2AA666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120C-41D4-264B-99FB-7B36489084B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266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267621-54F0-CDC5-12F2-80807FF62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B773-95BF-2E4A-A469-D50C1DE46D49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49F783-D4CC-F08A-3C78-A11E2570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CA764-E75A-7BAA-DBE4-6521D1C9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120C-41D4-264B-99FB-7B36489084B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68244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4E16-D151-0FCA-3555-4BAC32D56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5CDD0-1986-4471-A988-ED46793F1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D4290-DD48-E34F-4BC1-E58DA5BD1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2F47F-6E51-2D60-2D23-5865B8416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B773-95BF-2E4A-A469-D50C1DE46D49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4A793-C809-A7CE-F17A-BD85CAF0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ADB13-0DCF-6EB6-7078-581DC3386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120C-41D4-264B-99FB-7B36489084B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353215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C86F-BCD7-4CE3-8166-191A9CF3A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AF2667-82C3-4C0D-B31F-58E3CAA069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47E4D-034D-56BD-6E91-FACB9B775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1E813-E7AF-6B07-4E4D-73D7403A5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B773-95BF-2E4A-A469-D50C1DE46D49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A6749-BDCC-2459-BA16-6CC83F33F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1F2CF-E160-CAF7-232F-AB641E01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120C-41D4-264B-99FB-7B36489084B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227674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2829-383D-31B1-1B14-452AE2FD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585E2-33E2-C866-CFA4-102187DFE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6FC0F-60D2-7699-65BA-7BA0451A9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B773-95BF-2E4A-A469-D50C1DE46D49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68F25-4FDC-DD53-9C5F-3CCAB4035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C8E8-B99C-6FB1-FE1D-B56C3225C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120C-41D4-264B-99FB-7B36489084B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0549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8981F6-18DD-0BE7-5754-026A308D76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5168E-4EEE-8703-CAD8-F7354D26F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33648-C69F-9CB4-41A3-EEC84EE28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B773-95BF-2E4A-A469-D50C1DE46D49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D1F40-8AC9-3CD5-2F27-16DF6A8C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E8D77-6BE9-7B8E-D8FD-E14585B7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120C-41D4-264B-99FB-7B36489084B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41163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5993-5E87-AA3B-FD31-D4DB72B1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A6946F-AEDF-679D-4E15-0A8D95555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8659-30EE-314A-871F-A1C0C4016F4C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36EE8A-C2FB-53FC-A7E1-2C0A6826A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9772EB-E980-94F1-DDDC-48B23130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1CFAC-B24C-B54A-90A9-FD64194416E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491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58C47C-E913-14D2-5142-BCF72F614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8659-30EE-314A-871F-A1C0C4016F4C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CCAC46-BDCF-FE57-EAC4-7DDA6CC09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DE0F4-D98B-4AED-B1C0-24282FDC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1CFAC-B24C-B54A-90A9-FD64194416E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1821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9C572-CADF-D344-72B7-B8140B8B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8C772-FE03-DD6E-DD16-2AA08EF10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80544-E51A-4C25-8848-F48525D8C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7BFB6-5428-9C66-EC46-FAA3A8144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8659-30EE-314A-871F-A1C0C4016F4C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87153-6CB2-DDC7-16D9-0D9A228C7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C2FC0-345C-20A5-E633-C5757FCC1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1CFAC-B24C-B54A-90A9-FD64194416E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50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9762-E764-05CE-5E88-1E6C5B118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F4784-717F-6786-FBD1-9CF4DBA4BE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1AF5A-B3F4-3266-C653-D5F791054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4B7BE-698F-27B9-AA5B-6D9E6D108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8659-30EE-314A-871F-A1C0C4016F4C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AC5C6-5A91-D596-AFCA-07B03B420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C61B2-6652-5F84-EFF5-9D9F4C141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1CFAC-B24C-B54A-90A9-FD64194416E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1603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diagramData" Target="../diagrams/data1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17" Type="http://schemas.microsoft.com/office/2007/relationships/diagramDrawing" Target="../diagrams/drawing1.xml"/><Relationship Id="rId2" Type="http://schemas.openxmlformats.org/officeDocument/2006/relationships/slideLayout" Target="../slideLayouts/slideLayout14.xml"/><Relationship Id="rId16" Type="http://schemas.openxmlformats.org/officeDocument/2006/relationships/diagramColors" Target="../diagrams/colors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diagramQuickStyle" Target="../diagrams/quickStyle1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diagramLayout" Target="../diagrams/layout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diagramData" Target="../diagrams/data2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17" Type="http://schemas.microsoft.com/office/2007/relationships/diagramDrawing" Target="../diagrams/drawing2.xml"/><Relationship Id="rId2" Type="http://schemas.openxmlformats.org/officeDocument/2006/relationships/slideLayout" Target="../slideLayouts/slideLayout25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diagramQuickStyle" Target="../diagrams/quickStyle2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diagramLayout" Target="../diagrams/layout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18" Type="http://schemas.microsoft.com/office/2007/relationships/diagramDrawing" Target="../diagrams/drawing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diagramColors" Target="../diagrams/colors3.xml"/><Relationship Id="rId2" Type="http://schemas.openxmlformats.org/officeDocument/2006/relationships/slideLayout" Target="../slideLayouts/slideLayout36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diagramLayout" Target="../diagrams/layout3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diagramData" Target="../diagrams/data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diagramData" Target="../diagrams/data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17" Type="http://schemas.microsoft.com/office/2007/relationships/diagramDrawing" Target="../diagrams/drawing5.xml"/><Relationship Id="rId2" Type="http://schemas.openxmlformats.org/officeDocument/2006/relationships/slideLayout" Target="../slideLayouts/slideLayout48.xml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diagramQuickStyle" Target="../diagrams/quickStyle5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diagramLayout" Target="../diagrams/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06ADD9-CD17-ACB0-0775-2CB59D27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50929-A23D-F1EB-6BFE-2AE759778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886E9-AA5F-591C-3B1E-C1FE2BF0F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E08659-30EE-314A-871F-A1C0C4016F4C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9ED60-8087-9A8A-392E-F27DDB0CC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D857F-EF9A-DD6A-5827-A7A68592A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11CFAC-B24C-B54A-90A9-FD64194416E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341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6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AED639-9F5F-E802-8B19-4E9833DC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34088-AC0D-9A72-2A21-CD2A84A87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DD8AB-CC94-971B-214A-29F3B91F2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F6DED4-7A1E-774B-B37B-B7C6EB40138D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1BE7D-48C8-FA18-771D-044994B6A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61146-51EA-F9AB-981C-674ED0CB7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471B48-FB9E-B14C-9E5A-5D2D87AD2586}" type="slidenum">
              <a:rPr lang="en-NL" smtClean="0"/>
              <a:t>‹#›</a:t>
            </a:fld>
            <a:endParaRPr lang="en-NL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9A2B8AD-E026-0177-69B4-278676AD12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369887393"/>
              </p:ext>
            </p:extLst>
          </p:nvPr>
        </p:nvGraphicFramePr>
        <p:xfrm>
          <a:off x="0" y="-2"/>
          <a:ext cx="14630399" cy="536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43030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8E31C7-4198-C1EC-180C-AA42394CE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F7B64-7DDD-6510-BEB5-EBACD44D5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3E0B2-C1D1-D7B1-5461-272124BCE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F46697-18FB-9948-9B3D-9BD6BAD047A0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96FF2-26B7-8A19-F4EE-9AE801741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B1BD-41E2-69DB-3755-A45968262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6721D-4F78-5842-BE2F-B7EB2D581441}" type="slidenum">
              <a:rPr lang="en-NL" smtClean="0"/>
              <a:t>‹#›</a:t>
            </a:fld>
            <a:endParaRPr lang="en-NL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FBE775E-4D02-B710-24F8-588012BBA1B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12008687"/>
              </p:ext>
            </p:extLst>
          </p:nvPr>
        </p:nvGraphicFramePr>
        <p:xfrm>
          <a:off x="0" y="-2"/>
          <a:ext cx="14630399" cy="536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46827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6F1D1E-6B2B-2FC7-5EA8-9CA416E5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79E47-1541-CBC5-4FD2-E8249A946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05EA1-9E4E-45DB-8306-62B64F8134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DE63C1-2B88-FB4E-A85B-34208DE5C897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09459-3B5D-B13C-5EFC-2B0BFBD2C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28A1D-8EB8-EBD9-0EBA-38BA7E7A2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90F104-3C1D-3244-AA15-230933053999}" type="slidenum">
              <a:rPr lang="en-NL" smtClean="0"/>
              <a:t>‹#›</a:t>
            </a:fld>
            <a:endParaRPr lang="en-NL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AA6AF24-2A7E-3072-8B8C-4DE4CAEE9F9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10003594"/>
              </p:ext>
            </p:extLst>
          </p:nvPr>
        </p:nvGraphicFramePr>
        <p:xfrm>
          <a:off x="0" y="-2"/>
          <a:ext cx="14630399" cy="536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108432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B70F0-8E25-83B3-F500-6F78C0BD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67FA4-127D-5CB7-5AE0-AC453398B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ADB9C-9B27-E868-94E4-01ECC80F6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F1B773-95BF-2E4A-A469-D50C1DE46D49}" type="datetimeFigureOut">
              <a:rPr lang="en-NL" smtClean="0"/>
              <a:t>11/09/2024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0A9AF-55F3-BAB2-0D42-7A459E3AA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8E277-5A0E-E36B-A203-2CDCA58A0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C0120C-41D4-264B-99FB-7B36489084B2}" type="slidenum">
              <a:rPr lang="en-NL" smtClean="0"/>
              <a:t>‹#›</a:t>
            </a:fld>
            <a:endParaRPr lang="en-NL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727AB50-AAE7-C784-8502-2745ABAC82D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04895142"/>
              </p:ext>
            </p:extLst>
          </p:nvPr>
        </p:nvGraphicFramePr>
        <p:xfrm>
          <a:off x="0" y="-2"/>
          <a:ext cx="14630399" cy="536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58551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11" Type="http://schemas.openxmlformats.org/officeDocument/2006/relationships/image" Target="../media/image49.JPG"/><Relationship Id="rId5" Type="http://schemas.openxmlformats.org/officeDocument/2006/relationships/image" Target="../media/image43.png"/><Relationship Id="rId10" Type="http://schemas.openxmlformats.org/officeDocument/2006/relationships/image" Target="../media/image48.JP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9.svg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67197" y="1852288"/>
            <a:ext cx="12283111" cy="2475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BD2F52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Cardiometabolic conditions in people with autism spectrum disorder: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BD2F52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 nationwide population-based cohort study from the Netherlands </a:t>
            </a:r>
            <a:endParaRPr lang="en-NL" sz="3600" b="1" dirty="0">
              <a:solidFill>
                <a:srgbClr val="BD2F52"/>
              </a:solidFill>
              <a:effectLst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8CC22A-A54F-9821-661B-4D920597CC10}"/>
              </a:ext>
            </a:extLst>
          </p:cNvPr>
          <p:cNvGrpSpPr/>
          <p:nvPr/>
        </p:nvGrpSpPr>
        <p:grpSpPr>
          <a:xfrm>
            <a:off x="1767197" y="4452030"/>
            <a:ext cx="12574446" cy="1650890"/>
            <a:chOff x="748784" y="5328959"/>
            <a:chExt cx="13132832" cy="1717607"/>
          </a:xfrm>
        </p:grpSpPr>
        <p:sp>
          <p:nvSpPr>
            <p:cNvPr id="3" name="Text 1"/>
            <p:cNvSpPr/>
            <p:nvPr/>
          </p:nvSpPr>
          <p:spPr>
            <a:xfrm>
              <a:off x="748784" y="5328959"/>
              <a:ext cx="13132832" cy="3423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2400" dirty="0" err="1">
                  <a:solidFill>
                    <a:srgbClr val="2C3249"/>
                  </a:solidFill>
                  <a:latin typeface="Arial" panose="020B0604020202020204" pitchFamily="34" charset="0"/>
                  <a:ea typeface="Martel Sans" pitchFamily="34" charset="-122"/>
                  <a:cs typeface="Arial" panose="020B0604020202020204" pitchFamily="34" charset="0"/>
                </a:rPr>
                <a:t>Yiran</a:t>
              </a:r>
              <a:r>
                <a:rPr lang="en-US" sz="2400" dirty="0">
                  <a:solidFill>
                    <a:srgbClr val="2C3249"/>
                  </a:solidFill>
                  <a:latin typeface="Arial" panose="020B0604020202020204" pitchFamily="34" charset="0"/>
                  <a:ea typeface="Martel Sans" pitchFamily="34" charset="-122"/>
                  <a:cs typeface="Arial" panose="020B0604020202020204" pitchFamily="34" charset="0"/>
                </a:rPr>
                <a:t> Li</a:t>
              </a:r>
            </a:p>
          </p:txBody>
        </p:sp>
        <p:sp>
          <p:nvSpPr>
            <p:cNvPr id="4" name="Text 2"/>
            <p:cNvSpPr/>
            <p:nvPr/>
          </p:nvSpPr>
          <p:spPr>
            <a:xfrm>
              <a:off x="748784" y="5921052"/>
              <a:ext cx="13132832" cy="1125514"/>
            </a:xfrm>
            <a:prstGeom prst="rect">
              <a:avLst/>
            </a:prstGeom>
            <a:solidFill>
              <a:schemeClr val="bg1"/>
            </a:solidFill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2400" dirty="0">
                  <a:solidFill>
                    <a:srgbClr val="2C3249"/>
                  </a:solidFill>
                  <a:latin typeface="Arial" panose="020B0604020202020204" pitchFamily="34" charset="0"/>
                  <a:ea typeface="Martel Sans" pitchFamily="34" charset="-122"/>
                  <a:cs typeface="Arial" panose="020B0604020202020204" pitchFamily="34" charset="0"/>
                </a:rPr>
                <a:t>PhD candidate</a:t>
              </a:r>
            </a:p>
            <a:p>
              <a:pPr marL="0" indent="0">
                <a:lnSpc>
                  <a:spcPts val="2650"/>
                </a:lnSpc>
                <a:buNone/>
              </a:pPr>
              <a:r>
                <a:rPr lang="en-US" sz="2400" dirty="0">
                  <a:solidFill>
                    <a:srgbClr val="2C3249"/>
                  </a:solidFill>
                  <a:latin typeface="Arial" panose="020B0604020202020204" pitchFamily="34" charset="0"/>
                  <a:ea typeface="Martel Sans" pitchFamily="34" charset="-122"/>
                  <a:cs typeface="Arial" panose="020B0604020202020204" pitchFamily="34" charset="0"/>
                </a:rPr>
                <a:t>Interdisciplinary Center Psychopathology and Emotion regulation (ICPE)</a:t>
              </a:r>
            </a:p>
            <a:p>
              <a:pPr>
                <a:lnSpc>
                  <a:spcPts val="2650"/>
                </a:lnSpc>
              </a:pPr>
              <a:r>
                <a:rPr lang="en-US" sz="2400" dirty="0">
                  <a:solidFill>
                    <a:srgbClr val="2C3249"/>
                  </a:solidFill>
                  <a:latin typeface="Arial" panose="020B0604020202020204" pitchFamily="34" charset="0"/>
                  <a:ea typeface="Martel Sans" pitchFamily="34" charset="-122"/>
                  <a:cs typeface="Arial" panose="020B0604020202020204" pitchFamily="34" charset="0"/>
                </a:rPr>
                <a:t>Department of Psychiatry, University Medical Center Groningen (UMCG)</a:t>
              </a:r>
              <a:endParaRPr lang="en-US" sz="2400" dirty="0">
                <a:solidFill>
                  <a:srgbClr val="2C324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indent="0">
                <a:lnSpc>
                  <a:spcPts val="2650"/>
                </a:lnSpc>
                <a:buNone/>
              </a:pP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 3"/>
            <p:cNvSpPr/>
            <p:nvPr/>
          </p:nvSpPr>
          <p:spPr>
            <a:xfrm>
              <a:off x="748784" y="6704261"/>
              <a:ext cx="13132832" cy="3423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r">
                <a:lnSpc>
                  <a:spcPts val="2650"/>
                </a:lnSpc>
              </a:pPr>
              <a:endParaRPr lang="en-NL" sz="2400" dirty="0">
                <a:solidFill>
                  <a:srgbClr val="2C324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indent="0">
                <a:lnSpc>
                  <a:spcPts val="2650"/>
                </a:lnSpc>
                <a:buNone/>
              </a:pP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Shape 4"/>
          <p:cNvSpPr/>
          <p:nvPr/>
        </p:nvSpPr>
        <p:spPr>
          <a:xfrm>
            <a:off x="748784" y="6823353"/>
            <a:ext cx="342305" cy="342305"/>
          </a:xfrm>
          <a:prstGeom prst="roundRect">
            <a:avLst>
              <a:gd name="adj" fmla="val 26710348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NL"/>
          </a:p>
        </p:txBody>
      </p:sp>
      <p:sp>
        <p:nvSpPr>
          <p:cNvPr id="11" name="Diagonal Stripe 10">
            <a:extLst>
              <a:ext uri="{FF2B5EF4-FFF2-40B4-BE49-F238E27FC236}">
                <a16:creationId xmlns:a16="http://schemas.microsoft.com/office/drawing/2014/main" id="{72B8A33B-F8DE-9774-576E-1DBD2A6DF8D2}"/>
              </a:ext>
            </a:extLst>
          </p:cNvPr>
          <p:cNvSpPr/>
          <p:nvPr/>
        </p:nvSpPr>
        <p:spPr>
          <a:xfrm>
            <a:off x="0" y="0"/>
            <a:ext cx="3878317" cy="3279228"/>
          </a:xfrm>
          <a:prstGeom prst="diagStripe">
            <a:avLst>
              <a:gd name="adj" fmla="val 47600"/>
            </a:avLst>
          </a:prstGeom>
          <a:solidFill>
            <a:srgbClr val="BD2F52"/>
          </a:solidFill>
          <a:ln>
            <a:solidFill>
              <a:srgbClr val="98316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7370416-990C-2E8C-D9FB-B7C87B9B4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80" b="11946"/>
          <a:stretch/>
        </p:blipFill>
        <p:spPr bwMode="auto">
          <a:xfrm>
            <a:off x="1698624" y="297560"/>
            <a:ext cx="481068" cy="55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021D7-4086-52B1-4593-C31872642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3713" y="504436"/>
            <a:ext cx="3336126" cy="935232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915DA221-AB21-F4D0-80BC-9F7F6DC52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86"/>
          <a:stretch/>
        </p:blipFill>
        <p:spPr bwMode="auto">
          <a:xfrm>
            <a:off x="507110" y="966763"/>
            <a:ext cx="1672582" cy="77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4E0A4C-5E3C-8BD5-0D65-FBCF45F20C6D}"/>
              </a:ext>
            </a:extLst>
          </p:cNvPr>
          <p:cNvSpPr txBox="1"/>
          <p:nvPr/>
        </p:nvSpPr>
        <p:spPr>
          <a:xfrm>
            <a:off x="1698624" y="6354145"/>
            <a:ext cx="112680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NL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Submitted</a:t>
            </a:r>
          </a:p>
          <a:p>
            <a:pPr fontAlgn="base"/>
            <a:r>
              <a:rPr lang="en-N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Coauthors:</a:t>
            </a:r>
          </a:p>
          <a:p>
            <a:pPr fontAlgn="base"/>
            <a:r>
              <a:rPr lang="en-N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Tian Xie; Lin Li; Jing Lin; Melissa Vos; Zheng Chang; Harold Snieder; Catharina A. Hartman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5575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BD3053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Design</a:t>
            </a:r>
            <a:endParaRPr lang="en-US" sz="4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64036" y="2397562"/>
            <a:ext cx="3555564" cy="1930598"/>
          </a:xfrm>
          <a:prstGeom prst="roundRect">
            <a:avLst>
              <a:gd name="adj" fmla="val 3410"/>
            </a:avLst>
          </a:prstGeom>
          <a:solidFill>
            <a:srgbClr val="F5D6DE"/>
          </a:solidFill>
          <a:ln w="15240">
            <a:solidFill>
              <a:srgbClr val="DBBCC4"/>
            </a:solidFill>
            <a:prstDash val="solid"/>
          </a:ln>
        </p:spPr>
        <p:txBody>
          <a:bodyPr/>
          <a:lstStyle/>
          <a:p>
            <a:endParaRPr lang="en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69290" y="2659618"/>
            <a:ext cx="301917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800" dirty="0">
                <a:solidFill>
                  <a:srgbClr val="2C3249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Exposure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69290" y="3193494"/>
            <a:ext cx="30191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Diagnosis of ASD (DSM 4)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FA48F1A-731E-C8B6-65D3-ECA8C4E39240}"/>
              </a:ext>
            </a:extLst>
          </p:cNvPr>
          <p:cNvGrpSpPr/>
          <p:nvPr/>
        </p:nvGrpSpPr>
        <p:grpSpPr>
          <a:xfrm>
            <a:off x="5004020" y="2397562"/>
            <a:ext cx="6172200" cy="2646878"/>
            <a:chOff x="4151352" y="2397562"/>
            <a:chExt cx="3040499" cy="6279961"/>
          </a:xfrm>
        </p:grpSpPr>
        <p:sp>
          <p:nvSpPr>
            <p:cNvPr id="6" name="Shape 4"/>
            <p:cNvSpPr/>
            <p:nvPr/>
          </p:nvSpPr>
          <p:spPr>
            <a:xfrm>
              <a:off x="4151352" y="2397562"/>
              <a:ext cx="3040499" cy="6279961"/>
            </a:xfrm>
            <a:prstGeom prst="roundRect">
              <a:avLst>
                <a:gd name="adj" fmla="val 3410"/>
              </a:avLst>
            </a:prstGeom>
            <a:solidFill>
              <a:srgbClr val="F5D6DE"/>
            </a:solidFill>
            <a:ln w="15240">
              <a:solidFill>
                <a:srgbClr val="DBBCC4"/>
              </a:solidFill>
              <a:prstDash val="solid"/>
            </a:ln>
          </p:spPr>
          <p:txBody>
            <a:bodyPr/>
            <a:lstStyle/>
            <a:p>
              <a:endParaRPr lang="en-NL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 5"/>
            <p:cNvSpPr/>
            <p:nvPr/>
          </p:nvSpPr>
          <p:spPr>
            <a:xfrm>
              <a:off x="4227865" y="3012357"/>
              <a:ext cx="2516386" cy="77152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2800" dirty="0">
                  <a:solidFill>
                    <a:srgbClr val="2C3249"/>
                  </a:solidFill>
                  <a:latin typeface="Arial" panose="020B0604020202020204" pitchFamily="34" charset="0"/>
                  <a:ea typeface="Kanit" pitchFamily="34" charset="-122"/>
                  <a:cs typeface="Arial" panose="020B0604020202020204" pitchFamily="34" charset="0"/>
                </a:rPr>
                <a:t>Main Outcomes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4227865" y="4289071"/>
              <a:ext cx="2516386" cy="11851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100"/>
                </a:lnSpc>
                <a:buNone/>
              </a:pPr>
              <a:r>
                <a:rPr lang="en-US" sz="2400" dirty="0">
                  <a:solidFill>
                    <a:srgbClr val="2C3249"/>
                  </a:solidFill>
                  <a:latin typeface="Arial" panose="020B0604020202020204" pitchFamily="34" charset="0"/>
                  <a:ea typeface="Martel Sans" pitchFamily="34" charset="-122"/>
                  <a:cs typeface="Arial" panose="020B0604020202020204" pitchFamily="34" charset="0"/>
                </a:rPr>
                <a:t>Incident cardiometabolic conditions</a:t>
              </a:r>
            </a:p>
            <a:p>
              <a:pPr marL="0" indent="0">
                <a:lnSpc>
                  <a:spcPts val="3100"/>
                </a:lnSpc>
                <a:buNone/>
              </a:pPr>
              <a:r>
                <a:rPr lang="en-US" sz="2000" dirty="0">
                  <a:solidFill>
                    <a:srgbClr val="2C324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(including </a:t>
              </a:r>
              <a:r>
                <a:rPr lang="en-GB" sz="2000" dirty="0"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hypertension, diabetes, </a:t>
              </a:r>
              <a:r>
                <a:rPr lang="en-GB" sz="2000" dirty="0" err="1"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dyslipidemia</a:t>
              </a:r>
              <a:r>
                <a:rPr lang="en-GB" sz="2000" dirty="0"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, stroke, angina pectoris, myocardial infarction, and heart failure.)</a:t>
              </a:r>
              <a:r>
                <a:rPr lang="en-NL" sz="2000" dirty="0">
                  <a:effectLst/>
                </a:rPr>
                <a:t> 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6764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5575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BD3053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Design</a:t>
            </a:r>
            <a:endParaRPr lang="en-US" sz="4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flowchart of a patient&#10;&#10;Description automatically generated">
            <a:extLst>
              <a:ext uri="{FF2B5EF4-FFF2-40B4-BE49-F238E27FC236}">
                <a16:creationId xmlns:a16="http://schemas.microsoft.com/office/drawing/2014/main" id="{68D40134-A129-4A2E-944C-602BAE758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080" y="1255752"/>
            <a:ext cx="7498240" cy="6539163"/>
          </a:xfrm>
          <a:prstGeom prst="rect">
            <a:avLst/>
          </a:prstGeom>
          <a:ln w="50800">
            <a:solidFill>
              <a:srgbClr val="BD2F52"/>
            </a:solidFill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4805F22-64B7-E36C-73FE-B7A823E36002}"/>
              </a:ext>
            </a:extLst>
          </p:cNvPr>
          <p:cNvSpPr txBox="1">
            <a:spLocks/>
          </p:cNvSpPr>
          <p:nvPr/>
        </p:nvSpPr>
        <p:spPr>
          <a:xfrm>
            <a:off x="3566080" y="116507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kern="100" dirty="0">
                <a:solidFill>
                  <a:srgbClr val="000000"/>
                </a:solidFill>
                <a:latin typeface="Arial" panose="020B0604020202020204" pitchFamily="34" charset="0"/>
              </a:rPr>
              <a:t>Figure 1. </a:t>
            </a:r>
            <a:r>
              <a:rPr lang="en-US" sz="20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Flowchart of sample inclusion and exclusion </a:t>
            </a:r>
            <a:endParaRPr lang="en-US" altLang="zh-CN" sz="2000" kern="1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918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8938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BD3053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Statistical Analysis</a:t>
            </a:r>
            <a:endParaRPr lang="en-US" sz="4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97757" y="5317808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537491" y="7209473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8F1C49-E57D-949F-3C1A-51C7B8C29C2B}"/>
              </a:ext>
            </a:extLst>
          </p:cNvPr>
          <p:cNvSpPr txBox="1"/>
          <p:nvPr/>
        </p:nvSpPr>
        <p:spPr>
          <a:xfrm>
            <a:off x="864037" y="2550627"/>
            <a:ext cx="7315200" cy="854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rtl="0">
              <a:lnSpc>
                <a:spcPct val="50000"/>
              </a:lnSpc>
              <a:buFont typeface="Wingdings" pitchFamily="2" charset="2"/>
              <a:buChar char="Ø"/>
            </a:pPr>
            <a:r>
              <a:rPr lang="en-GB" altLang="zh-CN" sz="2400" dirty="0">
                <a:solidFill>
                  <a:srgbClr val="2C32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Cox proportional-hazards models</a:t>
            </a:r>
          </a:p>
          <a:p>
            <a:pPr marL="285750" marR="0" lvl="0" indent="-285750" rtl="0">
              <a:lnSpc>
                <a:spcPct val="50000"/>
              </a:lnSpc>
              <a:buFont typeface="Wingdings" pitchFamily="2" charset="2"/>
              <a:buChar char="Ø"/>
            </a:pPr>
            <a:endParaRPr lang="en-GB" altLang="zh-CN" sz="2400" b="1" u="sng" dirty="0">
              <a:solidFill>
                <a:srgbClr val="2C3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rtl="0">
              <a:lnSpc>
                <a:spcPct val="50000"/>
              </a:lnSpc>
              <a:buFont typeface="Wingdings" pitchFamily="2" charset="2"/>
              <a:buChar char="Ø"/>
            </a:pPr>
            <a:endParaRPr lang="en-GB" altLang="zh-CN" sz="2400" b="1" u="sng" dirty="0">
              <a:solidFill>
                <a:srgbClr val="2C3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>
              <a:lnSpc>
                <a:spcPct val="50000"/>
              </a:lnSpc>
            </a:pPr>
            <a:r>
              <a:rPr lang="en-US" sz="2400" dirty="0">
                <a:solidFill>
                  <a:srgbClr val="2C32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Cardiometabolic conditions ~ ASD</a:t>
            </a:r>
            <a:endParaRPr lang="en-GB" altLang="zh-CN" sz="2400" dirty="0">
              <a:solidFill>
                <a:srgbClr val="2C3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15">
            <a:extLst>
              <a:ext uri="{FF2B5EF4-FFF2-40B4-BE49-F238E27FC236}">
                <a16:creationId xmlns:a16="http://schemas.microsoft.com/office/drawing/2014/main" id="{B6DAFB67-BC61-9BAE-4BDD-D2A49302B8D9}"/>
              </a:ext>
            </a:extLst>
          </p:cNvPr>
          <p:cNvSpPr/>
          <p:nvPr/>
        </p:nvSpPr>
        <p:spPr>
          <a:xfrm>
            <a:off x="864037" y="4395194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Sex- and age-stratified subgroup analyses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FFB7-7A50-909A-2725-164FEF0CF2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0030" y="679213"/>
            <a:ext cx="13606550" cy="1299210"/>
          </a:xfrm>
        </p:spPr>
        <p:txBody>
          <a:bodyPr>
            <a:normAutofit/>
          </a:bodyPr>
          <a:lstStyle/>
          <a:p>
            <a:r>
              <a:rPr lang="en-US" altLang="zh-CN" sz="2000" kern="100" dirty="0">
                <a:solidFill>
                  <a:srgbClr val="000000"/>
                </a:solidFill>
                <a:latin typeface="Arial" panose="020B0604020202020204" pitchFamily="34" charset="0"/>
              </a:rPr>
              <a:t>Table 1. Hazard ratio (HR) with 95% confidence interval (CI) of developing different types of cardiometabolic conditions among individuals with ASD, compared with those without ASD</a:t>
            </a:r>
          </a:p>
        </p:txBody>
      </p:sp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70779C4-01F3-3CB0-FAA7-8184E543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74" r="28456"/>
          <a:stretch/>
        </p:blipFill>
        <p:spPr>
          <a:xfrm>
            <a:off x="545431" y="1978423"/>
            <a:ext cx="13301149" cy="4272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DE478-1F05-EEE9-F3F4-532D941DE6BB}"/>
              </a:ext>
            </a:extLst>
          </p:cNvPr>
          <p:cNvSpPr txBox="1"/>
          <p:nvPr/>
        </p:nvSpPr>
        <p:spPr>
          <a:xfrm>
            <a:off x="240030" y="6251177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b="1" dirty="0">
                <a:solidFill>
                  <a:srgbClr val="BD2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1</a:t>
            </a:r>
            <a:r>
              <a:rPr lang="en-NL" sz="2000" dirty="0">
                <a:latin typeface="Arial" panose="020B0604020202020204" pitchFamily="34" charset="0"/>
                <a:cs typeface="Arial" panose="020B0604020202020204" pitchFamily="34" charset="0"/>
              </a:rPr>
              <a:t>: + </a:t>
            </a:r>
            <a:r>
              <a:rPr lang="en-US" sz="2000" b="1" dirty="0">
                <a:solidFill>
                  <a:srgbClr val="BD2F52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birth year </a:t>
            </a:r>
            <a:r>
              <a:rPr lang="en-US" sz="2000" dirty="0"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+</a:t>
            </a:r>
            <a:r>
              <a:rPr lang="en-US" sz="2000" b="1" dirty="0">
                <a:solidFill>
                  <a:srgbClr val="BD2F52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 sex</a:t>
            </a:r>
          </a:p>
          <a:p>
            <a:r>
              <a:rPr lang="en-US" sz="2000" b="1" dirty="0">
                <a:solidFill>
                  <a:srgbClr val="BD2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2: </a:t>
            </a:r>
            <a:r>
              <a:rPr lang="en-NL" sz="2000" dirty="0"/>
              <a:t>+ </a:t>
            </a:r>
            <a:r>
              <a:rPr lang="en-US" sz="2000" dirty="0"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birth year + sex + </a:t>
            </a:r>
            <a:r>
              <a:rPr lang="en-US" sz="2000" b="1" dirty="0">
                <a:solidFill>
                  <a:srgbClr val="BD2F52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SES</a:t>
            </a:r>
          </a:p>
        </p:txBody>
      </p:sp>
    </p:spTree>
    <p:extLst>
      <p:ext uri="{BB962C8B-B14F-4D97-AF65-F5344CB8AC3E}">
        <p14:creationId xmlns:p14="http://schemas.microsoft.com/office/powerpoint/2010/main" val="1720288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6E78-6AE8-420A-60D5-85ABC18653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0030" y="534402"/>
            <a:ext cx="14390370" cy="1590675"/>
          </a:xfrm>
        </p:spPr>
        <p:txBody>
          <a:bodyPr>
            <a:normAutofit/>
          </a:bodyPr>
          <a:lstStyle/>
          <a:p>
            <a:r>
              <a:rPr lang="en-US" altLang="zh-CN" sz="2000" kern="100" dirty="0">
                <a:solidFill>
                  <a:srgbClr val="000000"/>
                </a:solidFill>
                <a:latin typeface="Arial" panose="020B0604020202020204" pitchFamily="34" charset="0"/>
              </a:rPr>
              <a:t>Table 2. Sex- and age-specific hazard ratio (HR) with 95% confidence interval (CI) of developing any cardiometabolic condition among individuals with ASD, compared with those without ASD</a:t>
            </a:r>
            <a:endParaRPr lang="en-NL" altLang="zh-CN" sz="2000" kern="1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5" name="Picture 14" descr="A graph with numbers and arrows&#10;&#10;Description automatically generated">
            <a:extLst>
              <a:ext uri="{FF2B5EF4-FFF2-40B4-BE49-F238E27FC236}">
                <a16:creationId xmlns:a16="http://schemas.microsoft.com/office/drawing/2014/main" id="{277AF34B-E732-DB4E-FB66-EF4390C073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2" t="9006" r="33257" b="8876"/>
          <a:stretch/>
        </p:blipFill>
        <p:spPr>
          <a:xfrm>
            <a:off x="822324" y="2101014"/>
            <a:ext cx="12448674" cy="38105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AE87DF-5899-A209-DA83-400C30B6C87E}"/>
              </a:ext>
            </a:extLst>
          </p:cNvPr>
          <p:cNvSpPr txBox="1"/>
          <p:nvPr/>
        </p:nvSpPr>
        <p:spPr>
          <a:xfrm>
            <a:off x="240030" y="6251177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b="1" dirty="0">
                <a:solidFill>
                  <a:srgbClr val="BD2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1</a:t>
            </a:r>
            <a:r>
              <a:rPr lang="en-NL" sz="2000" dirty="0">
                <a:latin typeface="Arial" panose="020B0604020202020204" pitchFamily="34" charset="0"/>
                <a:cs typeface="Arial" panose="020B0604020202020204" pitchFamily="34" charset="0"/>
              </a:rPr>
              <a:t>: + </a:t>
            </a:r>
            <a:r>
              <a:rPr lang="en-US" sz="2000" b="1" dirty="0">
                <a:solidFill>
                  <a:srgbClr val="BD2F52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birth year </a:t>
            </a:r>
            <a:r>
              <a:rPr lang="en-US" sz="2000" dirty="0"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+</a:t>
            </a:r>
            <a:r>
              <a:rPr lang="en-US" sz="2000" b="1" dirty="0">
                <a:solidFill>
                  <a:srgbClr val="BD2F52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 sex</a:t>
            </a:r>
          </a:p>
          <a:p>
            <a:r>
              <a:rPr lang="en-US" sz="2000" b="1" dirty="0">
                <a:solidFill>
                  <a:srgbClr val="BD2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2: </a:t>
            </a:r>
            <a:r>
              <a:rPr lang="en-NL" sz="2000" dirty="0"/>
              <a:t>+ </a:t>
            </a:r>
            <a:r>
              <a:rPr lang="en-US" sz="2000" dirty="0"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birth year + sex + </a:t>
            </a:r>
            <a:r>
              <a:rPr lang="en-US" sz="2000" b="1" dirty="0">
                <a:solidFill>
                  <a:srgbClr val="BD2F52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SES</a:t>
            </a:r>
          </a:p>
        </p:txBody>
      </p:sp>
    </p:spTree>
    <p:extLst>
      <p:ext uri="{BB962C8B-B14F-4D97-AF65-F5344CB8AC3E}">
        <p14:creationId xmlns:p14="http://schemas.microsoft.com/office/powerpoint/2010/main" val="781732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6E78-6AE8-420A-60D5-85ABC18653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0030" y="534402"/>
            <a:ext cx="14390370" cy="1590675"/>
          </a:xfrm>
        </p:spPr>
        <p:txBody>
          <a:bodyPr>
            <a:normAutofit/>
          </a:bodyPr>
          <a:lstStyle/>
          <a:p>
            <a:r>
              <a:rPr lang="en-US" altLang="zh-CN" sz="2000" kern="100" dirty="0">
                <a:solidFill>
                  <a:srgbClr val="000000"/>
                </a:solidFill>
                <a:latin typeface="Arial" panose="020B0604020202020204" pitchFamily="34" charset="0"/>
              </a:rPr>
              <a:t>Table 3. Age-specific hazard ratio (HR) with 95% confidence interval (CI) of developing cardiometabolic conditions among individuals with ASD, compared with those without ASD</a:t>
            </a:r>
            <a:endParaRPr lang="en-NL" altLang="zh-CN" sz="2000" kern="1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933353-FDC7-87FE-5C0D-58F241B92212}"/>
              </a:ext>
            </a:extLst>
          </p:cNvPr>
          <p:cNvGrpSpPr/>
          <p:nvPr/>
        </p:nvGrpSpPr>
        <p:grpSpPr>
          <a:xfrm>
            <a:off x="240030" y="1691640"/>
            <a:ext cx="10341293" cy="6385560"/>
            <a:chOff x="240030" y="1598816"/>
            <a:chExt cx="11579543" cy="7072744"/>
          </a:xfrm>
        </p:grpSpPr>
        <p:pic>
          <p:nvPicPr>
            <p:cNvPr id="3" name="Picture 2" descr="A black and white image of a number&#10;&#10;Description automatically generated with medium confidence">
              <a:extLst>
                <a:ext uri="{FF2B5EF4-FFF2-40B4-BE49-F238E27FC236}">
                  <a16:creationId xmlns:a16="http://schemas.microsoft.com/office/drawing/2014/main" id="{9CDCF215-8D34-4FFB-98A5-9D7F56B39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526" b="43081"/>
            <a:stretch/>
          </p:blipFill>
          <p:spPr>
            <a:xfrm>
              <a:off x="240030" y="1598816"/>
              <a:ext cx="11579543" cy="6478384"/>
            </a:xfrm>
            <a:prstGeom prst="rect">
              <a:avLst/>
            </a:prstGeom>
          </p:spPr>
        </p:pic>
        <p:pic>
          <p:nvPicPr>
            <p:cNvPr id="5" name="Picture 4" descr="A black and white image of a number&#10;&#10;Description automatically generated with medium confidence">
              <a:extLst>
                <a:ext uri="{FF2B5EF4-FFF2-40B4-BE49-F238E27FC236}">
                  <a16:creationId xmlns:a16="http://schemas.microsoft.com/office/drawing/2014/main" id="{B4CA7F5E-3C31-337C-B83E-7F5A4F568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738" r="30526" b="40"/>
            <a:stretch/>
          </p:blipFill>
          <p:spPr>
            <a:xfrm>
              <a:off x="240030" y="8077200"/>
              <a:ext cx="11579543" cy="594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3623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6E78-6AE8-420A-60D5-85ABC18653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0030" y="534402"/>
            <a:ext cx="14390370" cy="1590675"/>
          </a:xfrm>
        </p:spPr>
        <p:txBody>
          <a:bodyPr>
            <a:normAutofit/>
          </a:bodyPr>
          <a:lstStyle/>
          <a:p>
            <a:r>
              <a:rPr lang="en-US" altLang="zh-CN" sz="2000" kern="100" dirty="0">
                <a:solidFill>
                  <a:srgbClr val="000000"/>
                </a:solidFill>
                <a:latin typeface="Arial" panose="020B0604020202020204" pitchFamily="34" charset="0"/>
              </a:rPr>
              <a:t>Table 3. Age-specific hazard ratio (HR) with 95% confidence interval (CI) of developing any cardiometabolic condition among individuals with ASD, compared with those without ASD </a:t>
            </a:r>
            <a:r>
              <a:rPr lang="en-US" altLang="zh-CN" sz="2000" kern="100">
                <a:solidFill>
                  <a:srgbClr val="000000"/>
                </a:solidFill>
                <a:latin typeface="Arial" panose="020B0604020202020204" pitchFamily="34" charset="0"/>
              </a:rPr>
              <a:t>(continued)</a:t>
            </a:r>
            <a:endParaRPr lang="en-NL" altLang="zh-CN" sz="2000" kern="1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AE87DF-5899-A209-DA83-400C30B6C87E}"/>
              </a:ext>
            </a:extLst>
          </p:cNvPr>
          <p:cNvSpPr txBox="1"/>
          <p:nvPr/>
        </p:nvSpPr>
        <p:spPr>
          <a:xfrm>
            <a:off x="240030" y="7341255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b="1" dirty="0">
                <a:solidFill>
                  <a:srgbClr val="BD2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1</a:t>
            </a:r>
            <a:r>
              <a:rPr lang="en-NL" sz="2000" dirty="0">
                <a:latin typeface="Arial" panose="020B0604020202020204" pitchFamily="34" charset="0"/>
                <a:cs typeface="Arial" panose="020B0604020202020204" pitchFamily="34" charset="0"/>
              </a:rPr>
              <a:t>: + </a:t>
            </a:r>
            <a:r>
              <a:rPr lang="en-US" sz="2000" b="1" dirty="0">
                <a:solidFill>
                  <a:srgbClr val="BD2F52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birth year </a:t>
            </a:r>
            <a:r>
              <a:rPr lang="en-US" sz="2000" dirty="0"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+</a:t>
            </a:r>
            <a:r>
              <a:rPr lang="en-US" sz="2000" b="1" dirty="0">
                <a:solidFill>
                  <a:srgbClr val="BD2F52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 sex</a:t>
            </a:r>
          </a:p>
          <a:p>
            <a:r>
              <a:rPr lang="en-US" sz="2000" b="1" dirty="0">
                <a:solidFill>
                  <a:srgbClr val="BD2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2: </a:t>
            </a:r>
            <a:r>
              <a:rPr lang="en-NL" sz="2000" dirty="0"/>
              <a:t>+ </a:t>
            </a:r>
            <a:r>
              <a:rPr lang="en-US" sz="2000" dirty="0"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birth year + sex + </a:t>
            </a:r>
            <a:r>
              <a:rPr lang="en-US" sz="2000" b="1" dirty="0">
                <a:solidFill>
                  <a:srgbClr val="BD2F52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SES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58ABE5-74F5-03E3-C168-586028820D95}"/>
              </a:ext>
            </a:extLst>
          </p:cNvPr>
          <p:cNvGrpSpPr/>
          <p:nvPr/>
        </p:nvGrpSpPr>
        <p:grpSpPr>
          <a:xfrm>
            <a:off x="240030" y="1709430"/>
            <a:ext cx="11921490" cy="5631825"/>
            <a:chOff x="240030" y="1694190"/>
            <a:chExt cx="11579543" cy="5327025"/>
          </a:xfrm>
        </p:grpSpPr>
        <p:pic>
          <p:nvPicPr>
            <p:cNvPr id="3" name="Picture 2" descr="A black and white image of a number&#10;&#10;Description automatically generated with medium confidence">
              <a:extLst>
                <a:ext uri="{FF2B5EF4-FFF2-40B4-BE49-F238E27FC236}">
                  <a16:creationId xmlns:a16="http://schemas.microsoft.com/office/drawing/2014/main" id="{9CDCF215-8D34-4FFB-98A5-9D7F56B39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438" r="30526"/>
            <a:stretch/>
          </p:blipFill>
          <p:spPr>
            <a:xfrm>
              <a:off x="240030" y="2402076"/>
              <a:ext cx="11579543" cy="4619139"/>
            </a:xfrm>
            <a:prstGeom prst="rect">
              <a:avLst/>
            </a:prstGeom>
          </p:spPr>
        </p:pic>
        <p:pic>
          <p:nvPicPr>
            <p:cNvPr id="4" name="Picture 3" descr="A black and white image of a number&#10;&#10;Description automatically generated with medium confidence">
              <a:extLst>
                <a:ext uri="{FF2B5EF4-FFF2-40B4-BE49-F238E27FC236}">
                  <a16:creationId xmlns:a16="http://schemas.microsoft.com/office/drawing/2014/main" id="{888E45A5-CC16-E82E-49A7-03A0E9B71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" r="30526" b="93682"/>
            <a:stretch/>
          </p:blipFill>
          <p:spPr>
            <a:xfrm>
              <a:off x="240030" y="1694190"/>
              <a:ext cx="11579543" cy="6400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3849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238" y="994410"/>
            <a:ext cx="5444490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BD3053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Conclusions</a:t>
            </a:r>
            <a:endParaRPr lang="en-US" sz="4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62237" y="2020372"/>
            <a:ext cx="489942" cy="489942"/>
          </a:xfrm>
          <a:prstGeom prst="roundRect">
            <a:avLst>
              <a:gd name="adj" fmla="val 18669"/>
            </a:avLst>
          </a:prstGeom>
          <a:solidFill>
            <a:srgbClr val="F5D6DE"/>
          </a:solidFill>
          <a:ln w="7620">
            <a:solidFill>
              <a:srgbClr val="DBBCC4"/>
            </a:solidFill>
            <a:prstDash val="solid"/>
          </a:ln>
        </p:spPr>
        <p:txBody>
          <a:bodyPr/>
          <a:lstStyle/>
          <a:p>
            <a:endParaRPr lang="en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57500" y="2101930"/>
            <a:ext cx="9929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2C3249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1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469945" y="2020372"/>
            <a:ext cx="732353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Increased risk of cardiometabolic conditions in ASD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469945" y="2831307"/>
            <a:ext cx="8174831" cy="2090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such as </a:t>
            </a:r>
            <a:r>
              <a:rPr lang="en-US" sz="2000" dirty="0">
                <a:solidFill>
                  <a:srgbClr val="BD2F52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hypertension, dyslipidemia, diabetes</a:t>
            </a:r>
            <a:r>
              <a:rPr lang="en-US" sz="20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, </a:t>
            </a:r>
            <a:r>
              <a:rPr lang="en-US" sz="2000" dirty="0">
                <a:solidFill>
                  <a:srgbClr val="BD2F52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stroke</a:t>
            </a:r>
            <a:r>
              <a:rPr lang="en-US" sz="20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, and </a:t>
            </a:r>
            <a:r>
              <a:rPr lang="en-US" sz="2000" dirty="0">
                <a:solidFill>
                  <a:srgbClr val="BD2F52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heart failure</a:t>
            </a:r>
            <a:r>
              <a:rPr lang="en-US" sz="20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62237" y="3478112"/>
            <a:ext cx="489942" cy="489942"/>
          </a:xfrm>
          <a:prstGeom prst="roundRect">
            <a:avLst>
              <a:gd name="adj" fmla="val 18669"/>
            </a:avLst>
          </a:prstGeom>
          <a:solidFill>
            <a:srgbClr val="F5D6DE"/>
          </a:solidFill>
          <a:ln w="7620">
            <a:solidFill>
              <a:srgbClr val="DBBCC4"/>
            </a:solidFill>
            <a:prstDash val="solid"/>
          </a:ln>
        </p:spPr>
        <p:txBody>
          <a:bodyPr/>
          <a:lstStyle/>
          <a:p>
            <a:endParaRPr lang="en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24519" y="3559670"/>
            <a:ext cx="16525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2C3249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2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469944" y="3478112"/>
            <a:ext cx="10341056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No association with angina pectoris or myocardial infarction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62237" y="4756399"/>
            <a:ext cx="489942" cy="489942"/>
          </a:xfrm>
          <a:prstGeom prst="roundRect">
            <a:avLst>
              <a:gd name="adj" fmla="val 18669"/>
            </a:avLst>
          </a:prstGeom>
          <a:solidFill>
            <a:srgbClr val="F5D6DE"/>
          </a:solidFill>
          <a:ln w="7620">
            <a:solidFill>
              <a:srgbClr val="DBBCC4"/>
            </a:solidFill>
            <a:prstDash val="solid"/>
          </a:ln>
        </p:spPr>
        <p:txBody>
          <a:bodyPr/>
          <a:lstStyle/>
          <a:p>
            <a:endParaRPr lang="en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23209" y="4837957"/>
            <a:ext cx="16787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2C3249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3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469944" y="4756399"/>
            <a:ext cx="803981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Similar estimates for men and women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62238" y="6209228"/>
            <a:ext cx="489942" cy="489942"/>
          </a:xfrm>
          <a:prstGeom prst="roundRect">
            <a:avLst>
              <a:gd name="adj" fmla="val 18669"/>
            </a:avLst>
          </a:prstGeom>
          <a:solidFill>
            <a:srgbClr val="F5D6DE"/>
          </a:solidFill>
          <a:ln w="7620">
            <a:solidFill>
              <a:srgbClr val="DBBCC4"/>
            </a:solidFill>
            <a:prstDash val="solid"/>
          </a:ln>
        </p:spPr>
        <p:txBody>
          <a:bodyPr/>
          <a:lstStyle/>
          <a:p>
            <a:endParaRPr lang="en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18805" y="6290786"/>
            <a:ext cx="17668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2C3249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4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469945" y="6209228"/>
            <a:ext cx="588052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Prominent associations in </a:t>
            </a:r>
            <a:r>
              <a:rPr lang="en-US" sz="2400" dirty="0">
                <a:solidFill>
                  <a:srgbClr val="BD2F52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younger age groups</a:t>
            </a:r>
            <a:endParaRPr lang="en-US" sz="2400" dirty="0">
              <a:solidFill>
                <a:srgbClr val="BD2F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469946" y="6680001"/>
            <a:ext cx="12615980" cy="104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Associations were particularly prominent in the younger age groups, 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indicating an </a:t>
            </a:r>
            <a:r>
              <a:rPr lang="en-US" sz="2000" dirty="0">
                <a:solidFill>
                  <a:srgbClr val="BD2F52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earlier age at onset</a:t>
            </a:r>
            <a:r>
              <a:rPr lang="en-US" sz="20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 of cardiometabolic conditions in ASD.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35950" y="915234"/>
            <a:ext cx="5322332" cy="665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BD3053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Limitations</a:t>
            </a:r>
            <a:endParaRPr lang="en-US" sz="4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38D66B-948E-F5A7-B99E-CDD02D04AC43}"/>
              </a:ext>
            </a:extLst>
          </p:cNvPr>
          <p:cNvGrpSpPr/>
          <p:nvPr/>
        </p:nvGrpSpPr>
        <p:grpSpPr>
          <a:xfrm>
            <a:off x="942270" y="2025850"/>
            <a:ext cx="11859330" cy="2843807"/>
            <a:chOff x="745093" y="4470559"/>
            <a:chExt cx="11859330" cy="2843807"/>
          </a:xfrm>
        </p:grpSpPr>
        <p:sp>
          <p:nvSpPr>
            <p:cNvPr id="4" name="Shape 1"/>
            <p:cNvSpPr/>
            <p:nvPr/>
          </p:nvSpPr>
          <p:spPr>
            <a:xfrm>
              <a:off x="745093" y="4470559"/>
              <a:ext cx="478988" cy="478988"/>
            </a:xfrm>
            <a:prstGeom prst="roundRect">
              <a:avLst>
                <a:gd name="adj" fmla="val 18668"/>
              </a:avLst>
            </a:prstGeom>
            <a:solidFill>
              <a:srgbClr val="F5D6DE"/>
            </a:solidFill>
            <a:ln w="7620">
              <a:solidFill>
                <a:srgbClr val="DBBCC4"/>
              </a:solidFill>
              <a:prstDash val="solid"/>
            </a:ln>
          </p:spPr>
          <p:txBody>
            <a:bodyPr/>
            <a:lstStyle/>
            <a:p>
              <a:endParaRPr lang="en-NL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 2"/>
            <p:cNvSpPr/>
            <p:nvPr/>
          </p:nvSpPr>
          <p:spPr>
            <a:xfrm>
              <a:off x="935950" y="4550331"/>
              <a:ext cx="97155" cy="3193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sz="2500" dirty="0">
                  <a:solidFill>
                    <a:srgbClr val="2C3249"/>
                  </a:solidFill>
                  <a:latin typeface="Arial" panose="020B0604020202020204" pitchFamily="34" charset="0"/>
                  <a:ea typeface="Kanit" pitchFamily="34" charset="-122"/>
                  <a:cs typeface="Arial" panose="020B0604020202020204" pitchFamily="34" charset="0"/>
                </a:rPr>
                <a:t>1</a:t>
              </a:r>
              <a:endParaRPr lang="en-US" sz="2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1436965" y="4470559"/>
              <a:ext cx="2704267" cy="33254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00"/>
                </a:lnSpc>
                <a:buNone/>
              </a:pPr>
              <a:r>
                <a:rPr lang="en-US" sz="2800" dirty="0">
                  <a:solidFill>
                    <a:srgbClr val="2C3249"/>
                  </a:solidFill>
                  <a:latin typeface="Arial" panose="020B0604020202020204" pitchFamily="34" charset="0"/>
                  <a:ea typeface="Kanit" pitchFamily="34" charset="-122"/>
                  <a:cs typeface="Arial" panose="020B0604020202020204" pitchFamily="34" charset="0"/>
                </a:rPr>
                <a:t>Only diagnoses from specialists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 4"/>
            <p:cNvSpPr/>
            <p:nvPr/>
          </p:nvSpPr>
          <p:spPr>
            <a:xfrm>
              <a:off x="1436965" y="4930735"/>
              <a:ext cx="11167458" cy="23836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2000" dirty="0">
                  <a:solidFill>
                    <a:srgbClr val="2C3249"/>
                  </a:solidFill>
                  <a:latin typeface="Arial" panose="020B0604020202020204" pitchFamily="34" charset="0"/>
                  <a:ea typeface="Martel Sans" pitchFamily="34" charset="-122"/>
                  <a:cs typeface="Arial" panose="020B0604020202020204" pitchFamily="34" charset="0"/>
                </a:rPr>
                <a:t>First, the DBC system only includes diagnoses from specialists rather than general practitioners, potentially leading to </a:t>
              </a:r>
              <a:r>
                <a:rPr lang="en-US" sz="2000" dirty="0">
                  <a:solidFill>
                    <a:srgbClr val="BD2F52"/>
                  </a:solidFill>
                  <a:latin typeface="Arial" panose="020B0604020202020204" pitchFamily="34" charset="0"/>
                  <a:ea typeface="Martel Sans" pitchFamily="34" charset="-122"/>
                  <a:cs typeface="Arial" panose="020B0604020202020204" pitchFamily="34" charset="0"/>
                </a:rPr>
                <a:t>under-classification</a:t>
              </a:r>
              <a:r>
                <a:rPr lang="en-US" sz="2000" dirty="0">
                  <a:solidFill>
                    <a:srgbClr val="2C3249"/>
                  </a:solidFill>
                  <a:latin typeface="Arial" panose="020B0604020202020204" pitchFamily="34" charset="0"/>
                  <a:ea typeface="Martel Sans" pitchFamily="34" charset="-122"/>
                  <a:cs typeface="Arial" panose="020B0604020202020204" pitchFamily="34" charset="0"/>
                </a:rPr>
                <a:t> of cardiometabolic conditions, especially milder forms.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C10206-A0C8-4487-2F79-C357060EBADE}"/>
              </a:ext>
            </a:extLst>
          </p:cNvPr>
          <p:cNvGrpSpPr/>
          <p:nvPr/>
        </p:nvGrpSpPr>
        <p:grpSpPr>
          <a:xfrm>
            <a:off x="935950" y="3683079"/>
            <a:ext cx="11871970" cy="3009051"/>
            <a:chOff x="5196126" y="4470559"/>
            <a:chExt cx="11871970" cy="3009051"/>
          </a:xfrm>
        </p:grpSpPr>
        <p:sp>
          <p:nvSpPr>
            <p:cNvPr id="8" name="Shape 5"/>
            <p:cNvSpPr/>
            <p:nvPr/>
          </p:nvSpPr>
          <p:spPr>
            <a:xfrm>
              <a:off x="5196126" y="4470559"/>
              <a:ext cx="478988" cy="478988"/>
            </a:xfrm>
            <a:prstGeom prst="roundRect">
              <a:avLst>
                <a:gd name="adj" fmla="val 18668"/>
              </a:avLst>
            </a:prstGeom>
            <a:solidFill>
              <a:srgbClr val="F5D6DE"/>
            </a:solidFill>
            <a:ln w="7620">
              <a:solidFill>
                <a:srgbClr val="DBBCC4"/>
              </a:solidFill>
              <a:prstDash val="solid"/>
            </a:ln>
          </p:spPr>
          <p:txBody>
            <a:bodyPr/>
            <a:lstStyle/>
            <a:p>
              <a:endParaRPr lang="en-NL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5354836" y="4550331"/>
              <a:ext cx="161568" cy="3193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sz="2500" dirty="0">
                  <a:solidFill>
                    <a:srgbClr val="2C3249"/>
                  </a:solidFill>
                  <a:latin typeface="Arial" panose="020B0604020202020204" pitchFamily="34" charset="0"/>
                  <a:ea typeface="Kanit" pitchFamily="34" charset="-122"/>
                  <a:cs typeface="Arial" panose="020B0604020202020204" pitchFamily="34" charset="0"/>
                </a:rPr>
                <a:t>2</a:t>
              </a:r>
              <a:endParaRPr lang="en-US" sz="2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 7"/>
            <p:cNvSpPr/>
            <p:nvPr/>
          </p:nvSpPr>
          <p:spPr>
            <a:xfrm>
              <a:off x="5887998" y="4470559"/>
              <a:ext cx="6649904" cy="66508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00"/>
                </a:lnSpc>
                <a:buNone/>
              </a:pPr>
              <a:r>
                <a:rPr lang="en-US" sz="2800" dirty="0">
                  <a:solidFill>
                    <a:srgbClr val="2C3249"/>
                  </a:solidFill>
                  <a:latin typeface="Arial" panose="020B0604020202020204" pitchFamily="34" charset="0"/>
                  <a:ea typeface="Kanit" pitchFamily="34" charset="-122"/>
                  <a:cs typeface="Arial" panose="020B0604020202020204" pitchFamily="34" charset="0"/>
                </a:rPr>
                <a:t>Historical under- or misdiagnosis of ASD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8"/>
            <p:cNvSpPr/>
            <p:nvPr/>
          </p:nvSpPr>
          <p:spPr>
            <a:xfrm>
              <a:off x="5887998" y="5095979"/>
              <a:ext cx="11180098" cy="23836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2000" dirty="0">
                  <a:solidFill>
                    <a:srgbClr val="2C3249"/>
                  </a:solidFill>
                  <a:latin typeface="Arial" panose="020B0604020202020204" pitchFamily="34" charset="0"/>
                  <a:ea typeface="Martel Sans" pitchFamily="34" charset="-122"/>
                  <a:cs typeface="Arial" panose="020B0604020202020204" pitchFamily="34" charset="0"/>
                </a:rPr>
                <a:t>Due to the historical under- or misdiagnosis of ASD in </a:t>
              </a:r>
              <a:r>
                <a:rPr lang="en-US" sz="2000">
                  <a:solidFill>
                    <a:srgbClr val="2C3249"/>
                  </a:solidFill>
                  <a:latin typeface="Arial" panose="020B0604020202020204" pitchFamily="34" charset="0"/>
                  <a:ea typeface="Martel Sans" pitchFamily="34" charset="-122"/>
                  <a:cs typeface="Arial" panose="020B0604020202020204" pitchFamily="34" charset="0"/>
                </a:rPr>
                <a:t>older generations, </a:t>
              </a:r>
              <a:r>
                <a:rPr lang="en-US" sz="2000" dirty="0">
                  <a:solidFill>
                    <a:srgbClr val="2C3249"/>
                  </a:solidFill>
                  <a:latin typeface="Arial" panose="020B0604020202020204" pitchFamily="34" charset="0"/>
                  <a:ea typeface="Martel Sans" pitchFamily="34" charset="-122"/>
                  <a:cs typeface="Arial" panose="020B0604020202020204" pitchFamily="34" charset="0"/>
                </a:rPr>
                <a:t>the associations between ASD and cardiometabolic conditions may be </a:t>
              </a:r>
              <a:r>
                <a:rPr lang="en-US" sz="2000" dirty="0">
                  <a:solidFill>
                    <a:srgbClr val="BD2F52"/>
                  </a:solidFill>
                  <a:latin typeface="Arial" panose="020B0604020202020204" pitchFamily="34" charset="0"/>
                  <a:ea typeface="Martel Sans" pitchFamily="34" charset="-122"/>
                  <a:cs typeface="Arial" panose="020B0604020202020204" pitchFamily="34" charset="0"/>
                </a:rPr>
                <a:t>underestimated</a:t>
              </a:r>
              <a:r>
                <a:rPr lang="en-US" sz="2000" dirty="0">
                  <a:solidFill>
                    <a:srgbClr val="2C3249"/>
                  </a:solidFill>
                  <a:latin typeface="Arial" panose="020B0604020202020204" pitchFamily="34" charset="0"/>
                  <a:ea typeface="Martel Sans" pitchFamily="34" charset="-122"/>
                  <a:cs typeface="Arial" panose="020B0604020202020204" pitchFamily="34" charset="0"/>
                </a:rPr>
                <a:t>.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3F770A-E72F-937A-ADC0-4113CAF4840C}"/>
              </a:ext>
            </a:extLst>
          </p:cNvPr>
          <p:cNvGrpSpPr/>
          <p:nvPr/>
        </p:nvGrpSpPr>
        <p:grpSpPr>
          <a:xfrm>
            <a:off x="935950" y="5914521"/>
            <a:ext cx="3432095" cy="478988"/>
            <a:chOff x="9647158" y="4470559"/>
            <a:chExt cx="3432095" cy="478988"/>
          </a:xfrm>
        </p:grpSpPr>
        <p:sp>
          <p:nvSpPr>
            <p:cNvPr id="12" name="Shape 9"/>
            <p:cNvSpPr/>
            <p:nvPr/>
          </p:nvSpPr>
          <p:spPr>
            <a:xfrm>
              <a:off x="9647158" y="4470559"/>
              <a:ext cx="478988" cy="478988"/>
            </a:xfrm>
            <a:prstGeom prst="roundRect">
              <a:avLst>
                <a:gd name="adj" fmla="val 18668"/>
              </a:avLst>
            </a:prstGeom>
            <a:solidFill>
              <a:srgbClr val="F5D6DE"/>
            </a:solidFill>
            <a:ln w="7620">
              <a:solidFill>
                <a:srgbClr val="DBBCC4"/>
              </a:solidFill>
              <a:prstDash val="solid"/>
            </a:ln>
          </p:spPr>
          <p:txBody>
            <a:bodyPr/>
            <a:lstStyle/>
            <a:p>
              <a:endParaRPr lang="en-NL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 10"/>
            <p:cNvSpPr/>
            <p:nvPr/>
          </p:nvSpPr>
          <p:spPr>
            <a:xfrm>
              <a:off x="9804559" y="4550331"/>
              <a:ext cx="164187" cy="3193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sz="2500" dirty="0">
                  <a:solidFill>
                    <a:srgbClr val="2C3249"/>
                  </a:solidFill>
                  <a:latin typeface="Arial" panose="020B0604020202020204" pitchFamily="34" charset="0"/>
                  <a:ea typeface="Kanit" pitchFamily="34" charset="-122"/>
                  <a:cs typeface="Arial" panose="020B0604020202020204" pitchFamily="34" charset="0"/>
                </a:rPr>
                <a:t>3</a:t>
              </a:r>
              <a:endParaRPr lang="en-US" sz="2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10339030" y="4470559"/>
              <a:ext cx="2740223" cy="33254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00"/>
                </a:lnSpc>
                <a:buNone/>
              </a:pPr>
              <a:r>
                <a:rPr lang="en-US" sz="2800" dirty="0">
                  <a:solidFill>
                    <a:srgbClr val="BD2F52"/>
                  </a:solidFill>
                  <a:latin typeface="Arial" panose="020B0604020202020204" pitchFamily="34" charset="0"/>
                  <a:ea typeface="Kanit" pitchFamily="34" charset="-122"/>
                  <a:cs typeface="Arial" panose="020B0604020202020204" pitchFamily="34" charset="0"/>
                </a:rPr>
                <a:t>Causality?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gonal Stripe 1">
            <a:extLst>
              <a:ext uri="{FF2B5EF4-FFF2-40B4-BE49-F238E27FC236}">
                <a16:creationId xmlns:a16="http://schemas.microsoft.com/office/drawing/2014/main" id="{6036239F-436D-BF09-F3DB-C81AEB8CBA13}"/>
              </a:ext>
            </a:extLst>
          </p:cNvPr>
          <p:cNvSpPr/>
          <p:nvPr/>
        </p:nvSpPr>
        <p:spPr>
          <a:xfrm>
            <a:off x="0" y="0"/>
            <a:ext cx="3878317" cy="3279228"/>
          </a:xfrm>
          <a:prstGeom prst="diagStripe">
            <a:avLst>
              <a:gd name="adj" fmla="val 47600"/>
            </a:avLst>
          </a:prstGeom>
          <a:solidFill>
            <a:srgbClr val="BD2F52"/>
          </a:solidFill>
          <a:ln>
            <a:solidFill>
              <a:srgbClr val="98316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45975BC-23AD-BCE7-0024-7F77B8690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86"/>
          <a:stretch/>
        </p:blipFill>
        <p:spPr bwMode="auto">
          <a:xfrm>
            <a:off x="507110" y="966763"/>
            <a:ext cx="1672582" cy="77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D80823-4C95-4EF0-CB1B-22B52923A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713" y="504436"/>
            <a:ext cx="3336126" cy="93523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982B09-3122-33F7-A606-E6A722BA5EC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10469511" y="1738026"/>
            <a:ext cx="1979595" cy="2193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16F2C0-E6AC-92EF-A7B1-C464F6998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319" y="1607852"/>
            <a:ext cx="2311400" cy="232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C5E191-A7F3-57E2-8B94-22F867494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2865" y="1737826"/>
            <a:ext cx="1968500" cy="220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E49F9B-CC6D-D93E-E0C3-BF3911C48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5677" y="4427622"/>
            <a:ext cx="1935989" cy="2406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37F622-8F07-AE48-BE61-4FEF5628DB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1072" y="4427622"/>
            <a:ext cx="2044128" cy="25191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A9E722-B9BE-BD35-A9CD-41D1CA249A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7574" y="4427622"/>
            <a:ext cx="2044129" cy="2559456"/>
          </a:xfrm>
          <a:prstGeom prst="rect">
            <a:avLst/>
          </a:prstGeom>
        </p:spPr>
      </p:pic>
      <p:pic>
        <p:nvPicPr>
          <p:cNvPr id="14" name="Picture 1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E41C35DF-AD1C-A021-26ED-AD3C313BB08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0205" t="16285" r="16071"/>
          <a:stretch/>
        </p:blipFill>
        <p:spPr>
          <a:xfrm>
            <a:off x="2725132" y="1737826"/>
            <a:ext cx="1769114" cy="2194126"/>
          </a:xfrm>
          <a:prstGeom prst="rect">
            <a:avLst/>
          </a:prstGeom>
        </p:spPr>
      </p:pic>
      <p:pic>
        <p:nvPicPr>
          <p:cNvPr id="6" name="Picture 5" descr="A person in a suit and glasses&#10;&#10;Description automatically generated">
            <a:extLst>
              <a:ext uri="{FF2B5EF4-FFF2-40B4-BE49-F238E27FC236}">
                <a16:creationId xmlns:a16="http://schemas.microsoft.com/office/drawing/2014/main" id="{401CD5BC-4D8D-698B-0DFF-2FA65EC6448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8359" r="8917" b="38156"/>
          <a:stretch/>
        </p:blipFill>
        <p:spPr>
          <a:xfrm>
            <a:off x="10496251" y="4471233"/>
            <a:ext cx="1931763" cy="246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71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2C4C96-CF6D-8BAC-B1EE-E57E2AA6F830}"/>
              </a:ext>
            </a:extLst>
          </p:cNvPr>
          <p:cNvSpPr txBox="1"/>
          <p:nvPr/>
        </p:nvSpPr>
        <p:spPr>
          <a:xfrm>
            <a:off x="1828800" y="2583702"/>
            <a:ext cx="10972800" cy="3062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indent="0">
              <a:lnSpc>
                <a:spcPts val="3100"/>
              </a:lnSpc>
              <a:buNone/>
              <a:defRPr sz="190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defRPr>
            </a:lvl1pPr>
          </a:lstStyle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The authors of this work declaring</a:t>
            </a:r>
          </a:p>
          <a:p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no competing interests.</a:t>
            </a:r>
          </a:p>
        </p:txBody>
      </p:sp>
      <p:sp>
        <p:nvSpPr>
          <p:cNvPr id="15" name="Diagonal Stripe 14">
            <a:extLst>
              <a:ext uri="{FF2B5EF4-FFF2-40B4-BE49-F238E27FC236}">
                <a16:creationId xmlns:a16="http://schemas.microsoft.com/office/drawing/2014/main" id="{E77011D4-2E0D-5561-D107-A57687E4CF55}"/>
              </a:ext>
            </a:extLst>
          </p:cNvPr>
          <p:cNvSpPr/>
          <p:nvPr/>
        </p:nvSpPr>
        <p:spPr>
          <a:xfrm>
            <a:off x="0" y="0"/>
            <a:ext cx="3878317" cy="3279228"/>
          </a:xfrm>
          <a:prstGeom prst="diagStripe">
            <a:avLst>
              <a:gd name="adj" fmla="val 47600"/>
            </a:avLst>
          </a:prstGeom>
          <a:solidFill>
            <a:srgbClr val="BD2F52"/>
          </a:solidFill>
          <a:ln>
            <a:solidFill>
              <a:srgbClr val="98316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9C637433-66E9-3E2B-0CFC-393BF6B13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80" b="11946"/>
          <a:stretch/>
        </p:blipFill>
        <p:spPr bwMode="auto">
          <a:xfrm>
            <a:off x="1698624" y="297560"/>
            <a:ext cx="481068" cy="55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69450182-ACFC-A766-271C-5E649F06A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86"/>
          <a:stretch/>
        </p:blipFill>
        <p:spPr bwMode="auto">
          <a:xfrm>
            <a:off x="507110" y="966763"/>
            <a:ext cx="1672582" cy="77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FAB8A53-EBDE-AD79-431F-F4691D570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713" y="504436"/>
            <a:ext cx="3336126" cy="93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94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large building with a large tower&#10;&#10;Description automatically generated with medium confidence">
            <a:extLst>
              <a:ext uri="{FF2B5EF4-FFF2-40B4-BE49-F238E27FC236}">
                <a16:creationId xmlns:a16="http://schemas.microsoft.com/office/drawing/2014/main" id="{CC8B40AB-3F52-38F1-B7E2-4821D5EB7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" r="723" b="1"/>
          <a:stretch/>
        </p:blipFill>
        <p:spPr bwMode="auto">
          <a:xfrm>
            <a:off x="1639616" y="520092"/>
            <a:ext cx="11351167" cy="7025640"/>
          </a:xfrm>
          <a:custGeom>
            <a:avLst/>
            <a:gdLst/>
            <a:ahLst/>
            <a:cxnLst/>
            <a:rect l="l" t="t" r="r" b="b"/>
            <a:pathLst>
              <a:path w="8500451" h="5783926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334D1F-4B86-7A98-E209-3676AEB68D15}"/>
              </a:ext>
            </a:extLst>
          </p:cNvPr>
          <p:cNvSpPr txBox="1"/>
          <p:nvPr/>
        </p:nvSpPr>
        <p:spPr>
          <a:xfrm>
            <a:off x="6031831" y="4114800"/>
            <a:ext cx="4315326" cy="842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indent="0">
              <a:lnSpc>
                <a:spcPts val="3100"/>
              </a:lnSpc>
              <a:buNone/>
              <a:defRPr sz="190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defRPr>
            </a:lvl1pPr>
          </a:lstStyle>
          <a:p>
            <a:r>
              <a:rPr lang="en-US" sz="4800" dirty="0">
                <a:solidFill>
                  <a:srgbClr val="BD2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57866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09516-3CAA-4C41-80B2-B85DDCD482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5151" y="148590"/>
            <a:ext cx="12617450" cy="1590675"/>
          </a:xfrm>
        </p:spPr>
        <p:txBody>
          <a:bodyPr>
            <a:normAutofit/>
          </a:bodyPr>
          <a:lstStyle/>
          <a:p>
            <a:r>
              <a:rPr lang="en-US" altLang="zh-CN" sz="2000" kern="100" dirty="0">
                <a:solidFill>
                  <a:srgbClr val="000000"/>
                </a:solidFill>
                <a:latin typeface="Arial" panose="020B0604020202020204" pitchFamily="34" charset="0"/>
              </a:rPr>
              <a:t>Table 1. Characteristics of individuals with and without ASD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B1A46D5-B88D-055F-203F-7C9D31B7B5EC}"/>
              </a:ext>
            </a:extLst>
          </p:cNvPr>
          <p:cNvGraphicFramePr>
            <a:graphicFrameLocks noGrp="1"/>
          </p:cNvGraphicFramePr>
          <p:nvPr/>
        </p:nvGraphicFramePr>
        <p:xfrm>
          <a:off x="754246" y="12042331"/>
          <a:ext cx="13651840" cy="745643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155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8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09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296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rgbClr val="98326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Total N(%)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rgbClr val="98326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Subgroup N(%)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rgbClr val="9832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296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400" b="1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Characteristic</a:t>
                      </a:r>
                      <a:endParaRPr lang="en-US" sz="2400" b="1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400" b="1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 = 8,690,286</a:t>
                      </a:r>
                      <a:endParaRPr lang="en-US" sz="2400" b="1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400" b="1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No ASD </a:t>
                      </a:r>
                    </a:p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400" b="1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 = 8,578,491</a:t>
                      </a:r>
                      <a:endParaRPr lang="en-US" sz="2400" b="1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400" b="1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ASD</a:t>
                      </a:r>
                      <a:endParaRPr lang="en-US" sz="2400" b="1" dirty="0">
                        <a:effectLst/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400" b="1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 = 111,795</a:t>
                      </a:r>
                      <a:endParaRPr lang="en-US" sz="2400" b="1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29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Sex (male)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4,511,656 (51.92)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4,429,222 (51.63)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82,434 (73.74)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29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b="1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Age category</a:t>
                      </a:r>
                      <a:endParaRPr lang="en-US" sz="2400" b="1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 </a:t>
                      </a:r>
                      <a:endParaRPr lang="en-US" sz="2400" b="1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 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 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29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12-17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1,168,587 (13.45)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1,124,945 (13.11)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43,642 (39.04)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29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18-30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2,351,148 (27.05)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2,311,309 (26.94)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39,839 (35.64)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29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31-40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1,553,801 (17.88)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1,541,797 (17.97)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12,004 (10.74)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29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41-50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1,786,116 (20.55)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1,775,948 (20.70)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10,168 (9.10)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29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51-65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1,830,634 (21.07)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1,824,492 (21.27)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6,142 (5.49)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7378"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b="1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Prevalence of cardiometabolic diseases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 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 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229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Any cardiometabolic disease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1,113,030 (12.81)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1,101,573 (12.84)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11,457 (10.25)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229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Hypertension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858,477 (9.88)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849,347 (9.90)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9,130 (8.17)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229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Dyslipidemia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354,405 (4.08)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352,235 (4.11)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2,170 (1.94)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229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Diabetes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136,178 (1.57)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134,925 (1.57)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1,253 (1.12)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229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Stroke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96,225 (1.11)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95,498 (1.11)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727 (0.65)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9229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Angina pectoris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65,756 (0.76)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65,430 (0.76)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326 (0.29)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9229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Myocardial infarction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42,329 (0.49)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42,119 (0.49)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210 (0.19)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9229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Heart failure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21,279 (0.24)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21,125 (0.25)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154 (0.14)</a:t>
                      </a:r>
                      <a:endParaRPr lang="en-US" sz="24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DDE629B-1051-81A3-1BF2-AD28878BACA1}"/>
              </a:ext>
            </a:extLst>
          </p:cNvPr>
          <p:cNvGraphicFramePr>
            <a:graphicFrameLocks noGrp="1"/>
          </p:cNvGraphicFramePr>
          <p:nvPr/>
        </p:nvGraphicFramePr>
        <p:xfrm>
          <a:off x="565151" y="1249680"/>
          <a:ext cx="12855074" cy="664586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91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8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70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037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rgbClr val="BD2F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Total N(%)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rgbClr val="BD2F5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Subgroup N(%)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rgbClr val="BD2F5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79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Characteristic</a:t>
                      </a:r>
                      <a:endParaRPr lang="en-US" sz="1800" b="1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 = 8,690,286</a:t>
                      </a:r>
                      <a:endParaRPr lang="en-US" sz="1800" b="1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No ASD </a:t>
                      </a:r>
                    </a:p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 = 8,578,491</a:t>
                      </a:r>
                      <a:endParaRPr lang="en-US" sz="1800" b="1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ASD</a:t>
                      </a:r>
                    </a:p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 = 111,795</a:t>
                      </a:r>
                      <a:endParaRPr lang="en-US" sz="1800" b="1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6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Sex (male)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4,511,656 (51.92)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4,429,222 (51.63)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82,434 (73.74)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6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Age category (year)</a:t>
                      </a:r>
                      <a:endParaRPr lang="en-US" sz="1800" b="1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 </a:t>
                      </a:r>
                      <a:endParaRPr lang="en-US" sz="1800" b="1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6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12-17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1,168,587 (13.45)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1,124,945 (13.11)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43,642 (39.04)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86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18-30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2,351,148 (27.05)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2,311,309 (26.94)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39,839 (35.64)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86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31-40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1,553,801 (17.88)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1,541,797 (17.97)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12,004 (10.74)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86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41-50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1,786,116 (20.55)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1,775,948 (20.70)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10,168 (9.10)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86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51-65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1,830,634 (21.07)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1,824,492 (21.27)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6,142 (5.49)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398"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Prevalence of cardiometabolic conditions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86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Any cardiometabolic condition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1,113,030 (12.81)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1,101,573 (12.84)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11,457 (10.25)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86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Hypertension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858,477 (9.88)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849,347 (9.90)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9,130 (8.17)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86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Dyslipidemia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354,405 (4.08)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352,235 (4.11)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2,170 (1.94)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986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Diabetes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136,178 (1.57)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134,925 (1.57)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1,253 (1.12)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986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Stroke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96,225 (1.11)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95,498 (1.11)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727 (0.65)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986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Angina pectoris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65,756 (0.76)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65,430 (0.76)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326 (0.29)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4986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Myocardial infarction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42,329 (0.49)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42,119 (0.49)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210 (0.19)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49866">
                <a:tc>
                  <a:txBody>
                    <a:bodyPr/>
                    <a:lstStyle/>
                    <a:p>
                      <a:pPr marL="0" marR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 Heart failure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21,279 (0.24)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21,125 (0.25)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154 (0.14)</a:t>
                      </a:r>
                      <a:endParaRPr lang="en-US" sz="1800" dirty="0">
                        <a:effectLst/>
                        <a:latin typeface="Arial" panose="020B0604020202090204" pitchFamily="34" charset="0"/>
                        <a:ea typeface="SimSun" pitchFamily="2" charset="-122"/>
                        <a:cs typeface="Arial" panose="020B060402020209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164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9"/>
          <p:cNvSpPr/>
          <p:nvPr/>
        </p:nvSpPr>
        <p:spPr>
          <a:xfrm>
            <a:off x="1997964" y="1774698"/>
            <a:ext cx="6777067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97280" latinLnBrk="1">
              <a:defRPr/>
            </a:pPr>
            <a:r>
              <a:rPr lang="en-US" altLang="zh-CN" sz="3360" b="1" dirty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Neurodevelopmental condition</a:t>
            </a:r>
          </a:p>
        </p:txBody>
      </p:sp>
      <p:sp>
        <p:nvSpPr>
          <p:cNvPr id="60" name="矩形 59"/>
          <p:cNvSpPr/>
          <p:nvPr/>
        </p:nvSpPr>
        <p:spPr>
          <a:xfrm>
            <a:off x="715519" y="734568"/>
            <a:ext cx="8652510" cy="10515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noAutofit/>
          </a:bodyPr>
          <a:lstStyle/>
          <a:p>
            <a:pPr defTabSz="1097280">
              <a:defRPr/>
            </a:pPr>
            <a:r>
              <a:rPr lang="en-US" altLang="zh-CN" sz="2880" b="1" kern="0" dirty="0">
                <a:solidFill>
                  <a:srgbClr val="BD2F52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Autism Spectrum Disorder (ASD)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715519" y="6554725"/>
            <a:ext cx="974598" cy="744474"/>
            <a:chOff x="1766" y="7579"/>
            <a:chExt cx="1279" cy="977"/>
          </a:xfrm>
        </p:grpSpPr>
        <p:sp>
          <p:nvSpPr>
            <p:cNvPr id="68" name="Rounded Rectangle 1"/>
            <p:cNvSpPr/>
            <p:nvPr/>
          </p:nvSpPr>
          <p:spPr>
            <a:xfrm rot="2700000">
              <a:off x="2107" y="7579"/>
              <a:ext cx="938" cy="938"/>
            </a:xfrm>
            <a:prstGeom prst="roundRect">
              <a:avLst>
                <a:gd name="adj" fmla="val 900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>
                <a:defRPr/>
              </a:pPr>
              <a:endParaRPr lang="ko-KR" altLang="en-US" sz="216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9" name="Rounded Rectangle 5"/>
            <p:cNvSpPr/>
            <p:nvPr/>
          </p:nvSpPr>
          <p:spPr>
            <a:xfrm rot="2700000">
              <a:off x="1766" y="7618"/>
              <a:ext cx="938" cy="938"/>
            </a:xfrm>
            <a:prstGeom prst="roundRect">
              <a:avLst>
                <a:gd name="adj" fmla="val 9009"/>
              </a:avLst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>
                <a:defRPr/>
              </a:pPr>
              <a:endParaRPr lang="ko-KR" altLang="en-US" sz="216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0" name="직사각형 9"/>
          <p:cNvSpPr/>
          <p:nvPr/>
        </p:nvSpPr>
        <p:spPr>
          <a:xfrm>
            <a:off x="2065783" y="6454902"/>
            <a:ext cx="4371594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97280" latinLnBrk="1">
              <a:defRPr/>
            </a:pPr>
            <a:r>
              <a:rPr lang="en-US" altLang="zh-CN" sz="3360" dirty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Children onset</a:t>
            </a:r>
          </a:p>
          <a:p>
            <a:pPr defTabSz="1097280" latinLnBrk="1">
              <a:defRPr/>
            </a:pPr>
            <a:r>
              <a:rPr lang="en-US" altLang="zh-CN" sz="3360" dirty="0">
                <a:solidFill>
                  <a:srgbClr val="BD2F52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Lifelong</a:t>
            </a:r>
            <a:r>
              <a:rPr lang="en-US" altLang="zh-CN" sz="3360" dirty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impact </a:t>
            </a:r>
            <a:r>
              <a:rPr lang="en-US" altLang="zh-CN" sz="336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endParaRPr lang="en-US" altLang="zh-CN" sz="3360" b="1" dirty="0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rcRect l="17359" t="45622" r="63252" b="44176"/>
          <a:stretch>
            <a:fillRect/>
          </a:stretch>
        </p:blipFill>
        <p:spPr>
          <a:xfrm>
            <a:off x="804673" y="6745225"/>
            <a:ext cx="546354" cy="38023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39902" y="1848612"/>
            <a:ext cx="973836" cy="743712"/>
            <a:chOff x="971" y="2426"/>
            <a:chExt cx="1278" cy="976"/>
          </a:xfrm>
        </p:grpSpPr>
        <p:grpSp>
          <p:nvGrpSpPr>
            <p:cNvPr id="62" name="Group 61"/>
            <p:cNvGrpSpPr/>
            <p:nvPr/>
          </p:nvGrpSpPr>
          <p:grpSpPr>
            <a:xfrm>
              <a:off x="971" y="2426"/>
              <a:ext cx="1279" cy="977"/>
              <a:chOff x="1766" y="7579"/>
              <a:chExt cx="1279" cy="977"/>
            </a:xfrm>
          </p:grpSpPr>
          <p:sp>
            <p:nvSpPr>
              <p:cNvPr id="63" name="Rounded Rectangle 1"/>
              <p:cNvSpPr/>
              <p:nvPr/>
            </p:nvSpPr>
            <p:spPr>
              <a:xfrm rot="2700000">
                <a:off x="2107" y="7579"/>
                <a:ext cx="938" cy="938"/>
              </a:xfrm>
              <a:prstGeom prst="roundRect">
                <a:avLst>
                  <a:gd name="adj" fmla="val 9009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>
                  <a:defRPr/>
                </a:pPr>
                <a:endParaRPr lang="ko-KR" altLang="en-US" sz="216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Rounded Rectangle 5"/>
              <p:cNvSpPr/>
              <p:nvPr/>
            </p:nvSpPr>
            <p:spPr>
              <a:xfrm rot="2700000">
                <a:off x="1766" y="7618"/>
                <a:ext cx="938" cy="938"/>
              </a:xfrm>
              <a:prstGeom prst="roundRect">
                <a:avLst>
                  <a:gd name="adj" fmla="val 9009"/>
                </a:avLst>
              </a:prstGeom>
              <a:solidFill>
                <a:schemeClr val="bg1"/>
              </a:solidFill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7280">
                  <a:defRPr/>
                </a:pPr>
                <a:endParaRPr lang="ko-KR" altLang="en-US" sz="2160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6150" name="Picture 6" descr="What Is the Role of Gut Microbiota in Alzheimer's Disease? | Amen Clinic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1" t="33468" r="65787" b="28465"/>
            <a:stretch>
              <a:fillRect/>
            </a:stretch>
          </p:blipFill>
          <p:spPr bwMode="auto">
            <a:xfrm>
              <a:off x="1118" y="2687"/>
              <a:ext cx="714" cy="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C221D72-F3DD-459B-82DA-ED2D2ACF4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1173" y="2731401"/>
            <a:ext cx="3868674" cy="3346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97683C-20F0-31F6-AD51-BD061E0647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765" y="2831827"/>
            <a:ext cx="4138434" cy="3196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1B7C16-41AA-BD87-0F26-D42DEB3FB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871" y="2932861"/>
            <a:ext cx="3237529" cy="29708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D89B5B-A18A-35CC-E75C-999F4CA404FF}"/>
              </a:ext>
            </a:extLst>
          </p:cNvPr>
          <p:cNvSpPr txBox="1"/>
          <p:nvPr/>
        </p:nvSpPr>
        <p:spPr>
          <a:xfrm>
            <a:off x="7841947" y="6642318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kern="0" dirty="0">
                <a:solidFill>
                  <a:srgbClr val="BD2F52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Comorbid somatic conditions </a:t>
            </a:r>
            <a:endParaRPr lang="en-NL" sz="3200" dirty="0">
              <a:solidFill>
                <a:srgbClr val="BD2F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A1AE66-21D6-4D00-57D9-79BBE299DAB1}"/>
              </a:ext>
            </a:extLst>
          </p:cNvPr>
          <p:cNvGrpSpPr/>
          <p:nvPr/>
        </p:nvGrpSpPr>
        <p:grpSpPr>
          <a:xfrm>
            <a:off x="6719318" y="6539866"/>
            <a:ext cx="974598" cy="744474"/>
            <a:chOff x="1766" y="7579"/>
            <a:chExt cx="1279" cy="977"/>
          </a:xfrm>
        </p:grpSpPr>
        <p:sp>
          <p:nvSpPr>
            <p:cNvPr id="16" name="Rounded Rectangle 1">
              <a:extLst>
                <a:ext uri="{FF2B5EF4-FFF2-40B4-BE49-F238E27FC236}">
                  <a16:creationId xmlns:a16="http://schemas.microsoft.com/office/drawing/2014/main" id="{FB219661-3CE1-E94E-F643-8097EEE93A9F}"/>
                </a:ext>
              </a:extLst>
            </p:cNvPr>
            <p:cNvSpPr/>
            <p:nvPr/>
          </p:nvSpPr>
          <p:spPr>
            <a:xfrm rot="2700000">
              <a:off x="2107" y="7579"/>
              <a:ext cx="938" cy="938"/>
            </a:xfrm>
            <a:prstGeom prst="roundRect">
              <a:avLst>
                <a:gd name="adj" fmla="val 900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>
                <a:defRPr/>
              </a:pPr>
              <a:endParaRPr lang="ko-KR" altLang="en-US" sz="216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C3E91875-E6DF-BE9E-92C2-30AB8E8FC077}"/>
                </a:ext>
              </a:extLst>
            </p:cNvPr>
            <p:cNvSpPr/>
            <p:nvPr/>
          </p:nvSpPr>
          <p:spPr>
            <a:xfrm rot="2700000">
              <a:off x="1766" y="7618"/>
              <a:ext cx="938" cy="938"/>
            </a:xfrm>
            <a:prstGeom prst="roundRect">
              <a:avLst>
                <a:gd name="adj" fmla="val 9009"/>
              </a:avLst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>
                <a:defRPr/>
              </a:pPr>
              <a:endParaRPr lang="ko-KR" altLang="en-US" sz="216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1" name="Graphic 20" descr="Heart organ with solid fill">
            <a:extLst>
              <a:ext uri="{FF2B5EF4-FFF2-40B4-BE49-F238E27FC236}">
                <a16:creationId xmlns:a16="http://schemas.microsoft.com/office/drawing/2014/main" id="{D2E8AC93-6846-9EF2-6529-3F47E0D0DA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85295" y="6584392"/>
            <a:ext cx="577516" cy="577516"/>
          </a:xfrm>
          <a:prstGeom prst="rect">
            <a:avLst/>
          </a:prstGeom>
        </p:spPr>
      </p:pic>
      <p:pic>
        <p:nvPicPr>
          <p:cNvPr id="25" name="Graphic 24" descr="Baby outline">
            <a:extLst>
              <a:ext uri="{FF2B5EF4-FFF2-40B4-BE49-F238E27FC236}">
                <a16:creationId xmlns:a16="http://schemas.microsoft.com/office/drawing/2014/main" id="{248A92F7-CD52-97AD-5DB8-054F2003E4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73567" y="6277220"/>
            <a:ext cx="779487" cy="779487"/>
          </a:xfrm>
          <a:prstGeom prst="rect">
            <a:avLst/>
          </a:prstGeom>
        </p:spPr>
      </p:pic>
      <p:pic>
        <p:nvPicPr>
          <p:cNvPr id="27" name="Graphic 26" descr="Man outline">
            <a:extLst>
              <a:ext uri="{FF2B5EF4-FFF2-40B4-BE49-F238E27FC236}">
                <a16:creationId xmlns:a16="http://schemas.microsoft.com/office/drawing/2014/main" id="{58CEAC1D-3C0A-786C-E35C-36DC2F924C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21790" y="7037832"/>
            <a:ext cx="914400" cy="914400"/>
          </a:xfrm>
          <a:prstGeom prst="rect">
            <a:avLst/>
          </a:prstGeom>
        </p:spPr>
      </p:pic>
      <p:pic>
        <p:nvPicPr>
          <p:cNvPr id="29" name="Graphic 28" descr="Stomach with solid fill">
            <a:extLst>
              <a:ext uri="{FF2B5EF4-FFF2-40B4-BE49-F238E27FC236}">
                <a16:creationId xmlns:a16="http://schemas.microsoft.com/office/drawing/2014/main" id="{52A2E84C-DF9C-4942-0A9E-5510AE7F30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31983" y="7096199"/>
            <a:ext cx="1020080" cy="1020080"/>
          </a:xfrm>
          <a:prstGeom prst="rect">
            <a:avLst/>
          </a:prstGeom>
        </p:spPr>
      </p:pic>
      <p:pic>
        <p:nvPicPr>
          <p:cNvPr id="31" name="Graphic 30" descr="Immunity with solid fill">
            <a:extLst>
              <a:ext uri="{FF2B5EF4-FFF2-40B4-BE49-F238E27FC236}">
                <a16:creationId xmlns:a16="http://schemas.microsoft.com/office/drawing/2014/main" id="{39BB2706-FDF3-24CF-6E9E-3704AF87C3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68029" y="7201879"/>
            <a:ext cx="914400" cy="914400"/>
          </a:xfrm>
          <a:prstGeom prst="rect">
            <a:avLst/>
          </a:prstGeom>
        </p:spPr>
      </p:pic>
      <p:pic>
        <p:nvPicPr>
          <p:cNvPr id="32" name="Graphic 31" descr="Heart organ with solid fill">
            <a:extLst>
              <a:ext uri="{FF2B5EF4-FFF2-40B4-BE49-F238E27FC236}">
                <a16:creationId xmlns:a16="http://schemas.microsoft.com/office/drawing/2014/main" id="{7D06CB0B-E158-E9F7-92C5-C282390C76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2505" y="7174468"/>
            <a:ext cx="914399" cy="9143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1264940" y="1398746"/>
            <a:ext cx="2701647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BD3053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ASD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7" y="2756097"/>
            <a:ext cx="2831683" cy="26081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61586" y="1250618"/>
            <a:ext cx="3280648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GB" sz="3200" dirty="0">
                <a:ln w="0"/>
                <a:solidFill>
                  <a:srgbClr val="BD2F5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uardianTextEgypGR"/>
              </a:rPr>
              <a:t>Cholesterol metabolism</a:t>
            </a:r>
            <a:endParaRPr lang="en-US" sz="3200" b="1" dirty="0">
              <a:solidFill>
                <a:srgbClr val="BD2F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23768D74-8CCC-955D-6C77-FF77A50BD25E}"/>
              </a:ext>
            </a:extLst>
          </p:cNvPr>
          <p:cNvSpPr/>
          <p:nvPr/>
        </p:nvSpPr>
        <p:spPr>
          <a:xfrm>
            <a:off x="5054756" y="808652"/>
            <a:ext cx="4490297" cy="999004"/>
          </a:xfrm>
          <a:prstGeom prst="wedgeRoundRectCallout">
            <a:avLst>
              <a:gd name="adj1" fmla="val -63470"/>
              <a:gd name="adj2" fmla="val -3142"/>
              <a:gd name="adj3" fmla="val 16667"/>
            </a:avLst>
          </a:prstGeom>
          <a:solidFill>
            <a:schemeClr val="bg1"/>
          </a:solidFill>
          <a:ln w="57150">
            <a:solidFill>
              <a:srgbClr val="BD2F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n w="0"/>
              <a:solidFill>
                <a:srgbClr val="BD2F5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NL" sz="28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Shared genetics</a:t>
            </a:r>
          </a:p>
          <a:p>
            <a:r>
              <a:rPr lang="en-GB" sz="2000" dirty="0">
                <a:solidFill>
                  <a:schemeClr val="tx1"/>
                </a:solidFill>
                <a:latin typeface="GuardianTextEgypGR"/>
              </a:rPr>
              <a:t>E.g., NPC1 and DHCR24 </a:t>
            </a:r>
          </a:p>
          <a:p>
            <a:pPr algn="ctr"/>
            <a:endParaRPr lang="en-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E2DC3F17-3AA1-EF30-72F3-2446E44DDC7A}"/>
              </a:ext>
            </a:extLst>
          </p:cNvPr>
          <p:cNvSpPr/>
          <p:nvPr/>
        </p:nvSpPr>
        <p:spPr>
          <a:xfrm>
            <a:off x="6203140" y="2143693"/>
            <a:ext cx="3341913" cy="1315313"/>
          </a:xfrm>
          <a:prstGeom prst="wedgeRoundRectCallout">
            <a:avLst>
              <a:gd name="adj1" fmla="val -65100"/>
              <a:gd name="adj2" fmla="val -33920"/>
              <a:gd name="adj3" fmla="val 16667"/>
            </a:avLst>
          </a:prstGeom>
          <a:solidFill>
            <a:schemeClr val="bg1"/>
          </a:solidFill>
          <a:ln w="57150">
            <a:solidFill>
              <a:srgbClr val="BD2F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400" b="1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ardianTextEgypGR"/>
            </a:endParaRPr>
          </a:p>
          <a:p>
            <a:r>
              <a:rPr lang="en-GB" sz="28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uardianTextEgypGR"/>
              </a:rPr>
              <a:t>Physical limitations</a:t>
            </a:r>
          </a:p>
          <a:p>
            <a:r>
              <a:rPr lang="en-GB" sz="28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uardianTextEgypGR"/>
              </a:rPr>
              <a:t>Sedentary </a:t>
            </a:r>
            <a:r>
              <a:rPr lang="en-GB" sz="2800" b="1" dirty="0" err="1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uardianTextEgypGR"/>
              </a:rPr>
              <a:t>behavior</a:t>
            </a:r>
            <a:r>
              <a:rPr lang="en-GB" sz="28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uardianTextEgypGR"/>
              </a:rPr>
              <a:t> </a:t>
            </a:r>
            <a:endParaRPr lang="en-GB" sz="2800" b="1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706D5F84-BB6E-B517-F0C1-EE7F9D12E71E}"/>
              </a:ext>
            </a:extLst>
          </p:cNvPr>
          <p:cNvSpPr/>
          <p:nvPr/>
        </p:nvSpPr>
        <p:spPr>
          <a:xfrm>
            <a:off x="9961586" y="4412250"/>
            <a:ext cx="3695910" cy="704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GB" sz="3200" dirty="0">
                <a:ln w="0"/>
                <a:solidFill>
                  <a:srgbClr val="BD2F5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uardianTextEgypGR"/>
              </a:rPr>
              <a:t>Obesity </a:t>
            </a:r>
          </a:p>
          <a:p>
            <a:pPr marL="0" indent="0">
              <a:lnSpc>
                <a:spcPts val="2650"/>
              </a:lnSpc>
              <a:buNone/>
            </a:pPr>
            <a:endParaRPr lang="en-GB" sz="3200" dirty="0">
              <a:ln w="0"/>
              <a:solidFill>
                <a:srgbClr val="BD2F5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ardianTextEgypGR"/>
            </a:endParaRPr>
          </a:p>
          <a:p>
            <a:pPr marL="0" indent="0">
              <a:lnSpc>
                <a:spcPts val="2650"/>
              </a:lnSpc>
              <a:buNone/>
            </a:pPr>
            <a:r>
              <a:rPr lang="en-GB" sz="3200" dirty="0">
                <a:ln w="0"/>
                <a:solidFill>
                  <a:srgbClr val="BD2F5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uardianTextEgypGR"/>
              </a:rPr>
              <a:t>Cardiometabolic conditions</a:t>
            </a:r>
            <a:endParaRPr lang="en-US" sz="3200" b="1" dirty="0">
              <a:solidFill>
                <a:srgbClr val="BD2F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AE5368-265D-7E37-15BB-97348E366ED6}"/>
              </a:ext>
            </a:extLst>
          </p:cNvPr>
          <p:cNvGrpSpPr/>
          <p:nvPr/>
        </p:nvGrpSpPr>
        <p:grpSpPr>
          <a:xfrm>
            <a:off x="-244846" y="1032865"/>
            <a:ext cx="6271953" cy="6163870"/>
            <a:chOff x="-180099" y="1087471"/>
            <a:chExt cx="6271953" cy="616387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34BFF1F-6A6A-4F9E-E9B1-00C43F519CCE}"/>
                </a:ext>
              </a:extLst>
            </p:cNvPr>
            <p:cNvGrpSpPr/>
            <p:nvPr/>
          </p:nvGrpSpPr>
          <p:grpSpPr>
            <a:xfrm>
              <a:off x="-180099" y="1087471"/>
              <a:ext cx="6230784" cy="6163870"/>
              <a:chOff x="99973" y="1087471"/>
              <a:chExt cx="6230784" cy="6163870"/>
            </a:xfrm>
          </p:grpSpPr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0E07B779-9960-D77E-566F-F90E596BBC8D}"/>
                  </a:ext>
                </a:extLst>
              </p:cNvPr>
              <p:cNvSpPr/>
              <p:nvPr/>
            </p:nvSpPr>
            <p:spPr>
              <a:xfrm rot="6355218">
                <a:off x="234340" y="1022031"/>
                <a:ext cx="5962049" cy="6230784"/>
              </a:xfrm>
              <a:prstGeom prst="blockArc">
                <a:avLst>
                  <a:gd name="adj1" fmla="val 9782703"/>
                  <a:gd name="adj2" fmla="val 20710348"/>
                  <a:gd name="adj3" fmla="val 9994"/>
                </a:avLst>
              </a:prstGeom>
              <a:solidFill>
                <a:srgbClr val="BD2F52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9" name="Graphic 18" descr="Run with solid fill">
                <a:extLst>
                  <a:ext uri="{FF2B5EF4-FFF2-40B4-BE49-F238E27FC236}">
                    <a16:creationId xmlns:a16="http://schemas.microsoft.com/office/drawing/2014/main" id="{C6CE533C-026A-FD62-77EF-A7FA41960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42375" y="220702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c 20" descr="Medicine with solid fill">
                <a:extLst>
                  <a:ext uri="{FF2B5EF4-FFF2-40B4-BE49-F238E27FC236}">
                    <a16:creationId xmlns:a16="http://schemas.microsoft.com/office/drawing/2014/main" id="{2B2466DD-F0A8-857C-1522-C7B83A293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650881" y="633694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Graphic 22" descr="Fork and knife with solid fill">
                <a:extLst>
                  <a:ext uri="{FF2B5EF4-FFF2-40B4-BE49-F238E27FC236}">
                    <a16:creationId xmlns:a16="http://schemas.microsoft.com/office/drawing/2014/main" id="{7D1C0905-9256-2DE1-556E-3F4F67E8B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045394" y="527645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806B3C5E-3D55-961E-7703-5108BBD8DF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552667" y="1087471"/>
                <a:ext cx="1110828" cy="1110828"/>
              </a:xfrm>
              <a:prstGeom prst="rect">
                <a:avLst/>
              </a:prstGeom>
            </p:spPr>
          </p:pic>
        </p:grp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CEB80294-AB01-BD4B-7B91-26E408C9B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67590" y="3702668"/>
              <a:ext cx="824264" cy="824264"/>
            </a:xfrm>
            <a:prstGeom prst="rect">
              <a:avLst/>
            </a:prstGeom>
          </p:spPr>
        </p:pic>
      </p:grpSp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FC9BD0CB-BFEE-160A-79F9-1EC332F5F694}"/>
              </a:ext>
            </a:extLst>
          </p:cNvPr>
          <p:cNvSpPr/>
          <p:nvPr/>
        </p:nvSpPr>
        <p:spPr>
          <a:xfrm>
            <a:off x="6443640" y="3837653"/>
            <a:ext cx="3101413" cy="824264"/>
          </a:xfrm>
          <a:prstGeom prst="wedgeRoundRectCallout">
            <a:avLst>
              <a:gd name="adj1" fmla="val -62655"/>
              <a:gd name="adj2" fmla="val 649"/>
              <a:gd name="adj3" fmla="val 16667"/>
            </a:avLst>
          </a:prstGeom>
          <a:solidFill>
            <a:schemeClr val="bg1"/>
          </a:solidFill>
          <a:ln w="57150">
            <a:solidFill>
              <a:srgbClr val="BD2F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uardianTextEgypGR"/>
              </a:rPr>
              <a:t>Sleep disturbances</a:t>
            </a:r>
            <a:endParaRPr lang="en-NL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507AA360-F6B2-1223-091D-3BA7BA0493F9}"/>
              </a:ext>
            </a:extLst>
          </p:cNvPr>
          <p:cNvSpPr/>
          <p:nvPr/>
        </p:nvSpPr>
        <p:spPr>
          <a:xfrm>
            <a:off x="6443639" y="5159332"/>
            <a:ext cx="3101413" cy="824264"/>
          </a:xfrm>
          <a:prstGeom prst="wedgeRoundRectCallout">
            <a:avLst>
              <a:gd name="adj1" fmla="val -66561"/>
              <a:gd name="adj2" fmla="val 14273"/>
              <a:gd name="adj3" fmla="val 16667"/>
            </a:avLst>
          </a:prstGeom>
          <a:solidFill>
            <a:schemeClr val="bg1"/>
          </a:solidFill>
          <a:ln w="57150">
            <a:solidFill>
              <a:srgbClr val="BD2F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b="1" dirty="0">
              <a:solidFill>
                <a:srgbClr val="FFC000"/>
              </a:solidFill>
              <a:latin typeface="GuardianTextEgypGR"/>
            </a:endParaRPr>
          </a:p>
          <a:p>
            <a:r>
              <a:rPr lang="en-GB" sz="2800" b="1" dirty="0">
                <a:solidFill>
                  <a:srgbClr val="FFC000"/>
                </a:solidFill>
                <a:latin typeface="GuardianTextEgypGR"/>
              </a:rPr>
              <a:t>F</a:t>
            </a:r>
            <a:r>
              <a:rPr lang="en-GB" sz="2800" b="1" dirty="0">
                <a:solidFill>
                  <a:srgbClr val="FFC000"/>
                </a:solidFill>
                <a:effectLst/>
                <a:latin typeface="GuardianTextEgypGR"/>
              </a:rPr>
              <a:t>ood selectivity </a:t>
            </a:r>
            <a:endParaRPr lang="en-GB" sz="2800" b="1" dirty="0">
              <a:solidFill>
                <a:srgbClr val="FFC000"/>
              </a:solidFill>
            </a:endParaRPr>
          </a:p>
          <a:p>
            <a:endParaRPr lang="en-NL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54FF8D3D-F085-12E3-35FD-4F28609D3A87}"/>
              </a:ext>
            </a:extLst>
          </p:cNvPr>
          <p:cNvSpPr/>
          <p:nvPr/>
        </p:nvSpPr>
        <p:spPr>
          <a:xfrm>
            <a:off x="4318676" y="6481011"/>
            <a:ext cx="5226377" cy="1558601"/>
          </a:xfrm>
          <a:prstGeom prst="wedgeRoundRectCallout">
            <a:avLst>
              <a:gd name="adj1" fmla="val -64057"/>
              <a:gd name="adj2" fmla="val 692"/>
              <a:gd name="adj3" fmla="val 16667"/>
            </a:avLst>
          </a:prstGeom>
          <a:solidFill>
            <a:schemeClr val="bg1"/>
          </a:solidFill>
          <a:ln w="57150">
            <a:solidFill>
              <a:srgbClr val="BD2F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400" b="1" dirty="0">
              <a:solidFill>
                <a:srgbClr val="0070C0"/>
              </a:solidFill>
              <a:effectLst/>
              <a:latin typeface="GuardianTextEgypGR"/>
            </a:endParaRPr>
          </a:p>
          <a:p>
            <a:r>
              <a:rPr lang="en-GB" sz="2800" b="1" dirty="0">
                <a:solidFill>
                  <a:srgbClr val="0070C0"/>
                </a:solidFill>
                <a:effectLst/>
                <a:latin typeface="GuardianTextEgypGR"/>
              </a:rPr>
              <a:t>Comorbid psychiatric conditions Medication use</a:t>
            </a:r>
          </a:p>
          <a:p>
            <a:r>
              <a:rPr lang="en-GB" sz="2000" dirty="0">
                <a:solidFill>
                  <a:schemeClr val="tx1"/>
                </a:solidFill>
                <a:latin typeface="GuardianTextEgypGR"/>
              </a:rPr>
              <a:t>E.g.</a:t>
            </a:r>
            <a:r>
              <a:rPr lang="en-GB" sz="2000" dirty="0">
                <a:solidFill>
                  <a:schemeClr val="tx1"/>
                </a:solidFill>
                <a:effectLst/>
                <a:latin typeface="GuardianTextEgypGR"/>
              </a:rPr>
              <a:t>, atypical antipsychotics </a:t>
            </a:r>
            <a:endParaRPr lang="en-GB" sz="2000" b="1" dirty="0">
              <a:solidFill>
                <a:schemeClr val="tx1"/>
              </a:solidFill>
            </a:endParaRPr>
          </a:p>
          <a:p>
            <a:endParaRPr lang="en-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095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 animBg="1"/>
      <p:bldP spid="31" grpId="0" animBg="1"/>
      <p:bldP spid="32" grpId="0" animBg="1"/>
      <p:bldP spid="36" grpId="0" animBg="1"/>
      <p:bldP spid="37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7586424" y="1398746"/>
            <a:ext cx="3280648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BD3053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Cardiometabolic conditions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613" y="1829991"/>
            <a:ext cx="5000863" cy="50008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364AFB-8314-62F5-C4D8-2B9647885AED}"/>
              </a:ext>
            </a:extLst>
          </p:cNvPr>
          <p:cNvSpPr/>
          <p:nvPr/>
        </p:nvSpPr>
        <p:spPr>
          <a:xfrm>
            <a:off x="6104272" y="2386441"/>
            <a:ext cx="1736013" cy="15696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9600" b="1" dirty="0">
                <a:ln w="22225">
                  <a:solidFill>
                    <a:srgbClr val="983164"/>
                  </a:solidFill>
                  <a:prstDash val="solid"/>
                </a:ln>
                <a:solidFill>
                  <a:srgbClr val="BD2F52"/>
                </a:solidFill>
              </a:rPr>
              <a:t>?</a:t>
            </a:r>
          </a:p>
        </p:txBody>
      </p:sp>
      <p:sp>
        <p:nvSpPr>
          <p:cNvPr id="27" name="Left-right Arrow 26">
            <a:extLst>
              <a:ext uri="{FF2B5EF4-FFF2-40B4-BE49-F238E27FC236}">
                <a16:creationId xmlns:a16="http://schemas.microsoft.com/office/drawing/2014/main" id="{40A5DD46-E28F-67D2-D584-E1E5F58274A9}"/>
              </a:ext>
            </a:extLst>
          </p:cNvPr>
          <p:cNvSpPr/>
          <p:nvPr/>
        </p:nvSpPr>
        <p:spPr>
          <a:xfrm>
            <a:off x="6207480" y="3956101"/>
            <a:ext cx="1572127" cy="561474"/>
          </a:xfrm>
          <a:prstGeom prst="leftRightArrow">
            <a:avLst/>
          </a:prstGeom>
          <a:solidFill>
            <a:srgbClr val="BD2F52"/>
          </a:solidFill>
          <a:ln>
            <a:solidFill>
              <a:srgbClr val="BD2F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6A7555-7A62-01A5-3A6A-AD621302D8CB}"/>
              </a:ext>
            </a:extLst>
          </p:cNvPr>
          <p:cNvSpPr txBox="1"/>
          <p:nvPr/>
        </p:nvSpPr>
        <p:spPr>
          <a:xfrm>
            <a:off x="11993659" y="3348941"/>
            <a:ext cx="242782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h</a:t>
            </a:r>
            <a:r>
              <a:rPr lang="en-GB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ypertension</a:t>
            </a:r>
            <a:endParaRPr lang="en-GB" sz="2800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r>
              <a:rPr lang="en-GB" sz="28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</a:t>
            </a:r>
            <a:r>
              <a:rPr lang="en-GB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iabetes</a:t>
            </a:r>
          </a:p>
          <a:p>
            <a:r>
              <a:rPr lang="en-GB" sz="28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</a:t>
            </a:r>
            <a:r>
              <a:rPr lang="en-GB" sz="2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yslipidemia</a:t>
            </a:r>
            <a:endParaRPr lang="en-GB" sz="2800" dirty="0">
              <a:solidFill>
                <a:srgbClr val="000000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r>
              <a:rPr lang="en-GB" sz="28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…</a:t>
            </a:r>
            <a:endParaRPr lang="en-GB" sz="2800" dirty="0">
              <a:solidFill>
                <a:srgbClr val="000000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r>
              <a:rPr lang="en-NL" sz="2800" dirty="0">
                <a:effectLst/>
              </a:rPr>
              <a:t> </a:t>
            </a:r>
            <a:endParaRPr lang="en-NL" sz="28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81DD11B9-091A-5164-547B-D1AE3357039B}"/>
              </a:ext>
            </a:extLst>
          </p:cNvPr>
          <p:cNvSpPr/>
          <p:nvPr/>
        </p:nvSpPr>
        <p:spPr>
          <a:xfrm>
            <a:off x="1264940" y="1398746"/>
            <a:ext cx="2701647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BD3053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ASD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3730ADD5-B891-C79B-124F-69DFFF736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27" y="2756097"/>
            <a:ext cx="2831683" cy="260819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5D395F8-6052-2C28-792A-DB4CD4EB64E2}"/>
              </a:ext>
            </a:extLst>
          </p:cNvPr>
          <p:cNvGrpSpPr/>
          <p:nvPr/>
        </p:nvGrpSpPr>
        <p:grpSpPr>
          <a:xfrm>
            <a:off x="-244846" y="1032865"/>
            <a:ext cx="6271953" cy="6163870"/>
            <a:chOff x="-180099" y="1087471"/>
            <a:chExt cx="6271953" cy="616387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6F552DE-015B-164D-D48F-0936C2559338}"/>
                </a:ext>
              </a:extLst>
            </p:cNvPr>
            <p:cNvGrpSpPr/>
            <p:nvPr/>
          </p:nvGrpSpPr>
          <p:grpSpPr>
            <a:xfrm>
              <a:off x="-180099" y="1087471"/>
              <a:ext cx="6230784" cy="6163870"/>
              <a:chOff x="99973" y="1087471"/>
              <a:chExt cx="6230784" cy="6163870"/>
            </a:xfrm>
          </p:grpSpPr>
          <p:sp>
            <p:nvSpPr>
              <p:cNvPr id="14" name="Block Arc 13">
                <a:extLst>
                  <a:ext uri="{FF2B5EF4-FFF2-40B4-BE49-F238E27FC236}">
                    <a16:creationId xmlns:a16="http://schemas.microsoft.com/office/drawing/2014/main" id="{AC11B9F5-08BE-C6F1-D1E1-178E2F983B1D}"/>
                  </a:ext>
                </a:extLst>
              </p:cNvPr>
              <p:cNvSpPr/>
              <p:nvPr/>
            </p:nvSpPr>
            <p:spPr>
              <a:xfrm rot="6355218">
                <a:off x="234340" y="1022031"/>
                <a:ext cx="5962049" cy="6230784"/>
              </a:xfrm>
              <a:prstGeom prst="blockArc">
                <a:avLst>
                  <a:gd name="adj1" fmla="val 9782703"/>
                  <a:gd name="adj2" fmla="val 20710348"/>
                  <a:gd name="adj3" fmla="val 9994"/>
                </a:avLst>
              </a:prstGeom>
              <a:solidFill>
                <a:srgbClr val="BD2F52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" name="Graphic 14" descr="Run with solid fill">
                <a:extLst>
                  <a:ext uri="{FF2B5EF4-FFF2-40B4-BE49-F238E27FC236}">
                    <a16:creationId xmlns:a16="http://schemas.microsoft.com/office/drawing/2014/main" id="{7E73AC15-D527-4B45-CF1D-5F3E45BBA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942375" y="220702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Graphic 15" descr="Medicine with solid fill">
                <a:extLst>
                  <a:ext uri="{FF2B5EF4-FFF2-40B4-BE49-F238E27FC236}">
                    <a16:creationId xmlns:a16="http://schemas.microsoft.com/office/drawing/2014/main" id="{2692C99C-9060-671A-BCD2-6045994B7B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650881" y="633694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Graphic 16" descr="Fork and knife with solid fill">
                <a:extLst>
                  <a:ext uri="{FF2B5EF4-FFF2-40B4-BE49-F238E27FC236}">
                    <a16:creationId xmlns:a16="http://schemas.microsoft.com/office/drawing/2014/main" id="{C2452A3D-E0E6-AB31-45AA-6B7ABD1FDD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045394" y="527645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D08B036E-E53A-9345-AA26-BFE196970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552667" y="1087471"/>
                <a:ext cx="1110828" cy="1110828"/>
              </a:xfrm>
              <a:prstGeom prst="rect">
                <a:avLst/>
              </a:prstGeom>
            </p:spPr>
          </p:pic>
        </p:grp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0EEEBF4-4B3B-63D3-EBFF-007EBDE61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67590" y="3702668"/>
              <a:ext cx="824264" cy="824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236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50638" y="800629"/>
            <a:ext cx="9647515" cy="481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dirty="0">
                <a:solidFill>
                  <a:srgbClr val="BD3053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Comorbid evidence of cardiometabolic conditions in ASD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723" y="1539240"/>
            <a:ext cx="9916954" cy="33730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D9D3B6-C1E9-D078-1CCA-B818C3B36F33}"/>
              </a:ext>
            </a:extLst>
          </p:cNvPr>
          <p:cNvSpPr txBox="1"/>
          <p:nvPr/>
        </p:nvSpPr>
        <p:spPr>
          <a:xfrm>
            <a:off x="10073640" y="778769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Dhanasekara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Chathurika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S., et al (2023)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F2DB2-7B01-CDE0-34BA-1EC21B6836AF}"/>
              </a:ext>
            </a:extLst>
          </p:cNvPr>
          <p:cNvSpPr txBox="1"/>
          <p:nvPr/>
        </p:nvSpPr>
        <p:spPr>
          <a:xfrm>
            <a:off x="2501900" y="5803900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solidFill>
                  <a:srgbClr val="BD2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ASD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10C44380-1F92-C5BA-83F3-F6F3051A594A}"/>
              </a:ext>
            </a:extLst>
          </p:cNvPr>
          <p:cNvSpPr/>
          <p:nvPr/>
        </p:nvSpPr>
        <p:spPr>
          <a:xfrm>
            <a:off x="3644900" y="5909839"/>
            <a:ext cx="883507" cy="275775"/>
          </a:xfrm>
          <a:prstGeom prst="leftRightArrow">
            <a:avLst/>
          </a:prstGeom>
          <a:solidFill>
            <a:srgbClr val="BD2F52"/>
          </a:solidFill>
          <a:ln>
            <a:solidFill>
              <a:srgbClr val="BD2F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35322-4946-B8E8-C1C2-BD89DD8CB6D2}"/>
              </a:ext>
            </a:extLst>
          </p:cNvPr>
          <p:cNvSpPr txBox="1"/>
          <p:nvPr/>
        </p:nvSpPr>
        <p:spPr>
          <a:xfrm>
            <a:off x="4853554" y="5400784"/>
            <a:ext cx="34291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solidFill>
                  <a:srgbClr val="BD2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Diabetes        (RR=1.6)</a:t>
            </a:r>
          </a:p>
          <a:p>
            <a:r>
              <a:rPr lang="en-GB" sz="2400" dirty="0">
                <a:solidFill>
                  <a:srgbClr val="BD2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NL" sz="2400" dirty="0">
                <a:solidFill>
                  <a:srgbClr val="BD2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yslipidemia  (RR=1.7)</a:t>
            </a:r>
          </a:p>
          <a:p>
            <a:r>
              <a:rPr lang="en-GB" sz="2400" dirty="0">
                <a:solidFill>
                  <a:srgbClr val="BD2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NL" sz="2400" dirty="0">
                <a:solidFill>
                  <a:srgbClr val="BD2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eart disease (RR=1.5)</a:t>
            </a:r>
          </a:p>
          <a:p>
            <a:endParaRPr lang="en-NL" sz="2400" dirty="0">
              <a:solidFill>
                <a:srgbClr val="BD2F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5569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BD3053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Literature gap</a:t>
            </a:r>
            <a:endParaRPr lang="en-US" sz="4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64037" y="2897505"/>
            <a:ext cx="4136231" cy="3576399"/>
          </a:xfrm>
          <a:prstGeom prst="roundRect">
            <a:avLst>
              <a:gd name="adj" fmla="val 2899"/>
            </a:avLst>
          </a:prstGeom>
          <a:solidFill>
            <a:srgbClr val="FAA1A1"/>
          </a:solidFill>
          <a:ln w="15240">
            <a:solidFill>
              <a:srgbClr val="E08787"/>
            </a:solidFill>
            <a:prstDash val="solid"/>
          </a:ln>
        </p:spPr>
        <p:txBody>
          <a:bodyPr/>
          <a:lstStyle/>
          <a:p>
            <a:endParaRPr lang="en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6093" y="315956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Cross-sectional data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6093" y="3693438"/>
            <a:ext cx="36121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Most existing studies rely on cross-sectional data from children and young adults, with </a:t>
            </a:r>
            <a:r>
              <a:rPr lang="en-US" sz="1900" b="1" dirty="0">
                <a:solidFill>
                  <a:srgbClr val="000000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small sample </a:t>
            </a:r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sizes.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26093" y="5421749"/>
            <a:ext cx="361211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Longitudinal relationships?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47084" y="2897505"/>
            <a:ext cx="4136231" cy="3576399"/>
          </a:xfrm>
          <a:prstGeom prst="roundRect">
            <a:avLst>
              <a:gd name="adj" fmla="val 2899"/>
            </a:avLst>
          </a:prstGeom>
          <a:solidFill>
            <a:srgbClr val="FAA1A1"/>
          </a:solidFill>
          <a:ln w="15240">
            <a:solidFill>
              <a:srgbClr val="E08787"/>
            </a:solidFill>
            <a:prstDash val="solid"/>
          </a:ln>
        </p:spPr>
        <p:txBody>
          <a:bodyPr/>
          <a:lstStyle/>
          <a:p>
            <a:endParaRPr lang="en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509141" y="315956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Limited adult data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509141" y="3693438"/>
            <a:ext cx="36121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There is a lack of research on the prevalence and risk factors for cardiometabolic conditions in adults with ASD.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9630132" y="2897505"/>
            <a:ext cx="4136231" cy="3576399"/>
          </a:xfrm>
          <a:prstGeom prst="roundRect">
            <a:avLst>
              <a:gd name="adj" fmla="val 2899"/>
            </a:avLst>
          </a:prstGeom>
          <a:solidFill>
            <a:srgbClr val="FAA1A1"/>
          </a:solidFill>
          <a:ln w="15240">
            <a:solidFill>
              <a:srgbClr val="E08787"/>
            </a:solidFill>
            <a:prstDash val="solid"/>
          </a:ln>
        </p:spPr>
        <p:txBody>
          <a:bodyPr/>
          <a:lstStyle/>
          <a:p>
            <a:endParaRPr lang="en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92189" y="315956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Confounding factors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892189" y="3693438"/>
            <a:ext cx="361211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Many studies have not adjusted for potential confounders such as </a:t>
            </a:r>
            <a:r>
              <a:rPr lang="en-US" sz="1900" u="sng" dirty="0">
                <a:solidFill>
                  <a:srgbClr val="000000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socioeconomic status (SES).</a:t>
            </a:r>
            <a:endParaRPr lang="en-US" sz="19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892189" y="5816798"/>
            <a:ext cx="36121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2823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BD3053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Aims</a:t>
            </a:r>
            <a:endParaRPr lang="en-US" sz="4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64037" y="263913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5D6DE"/>
          </a:solidFill>
          <a:ln w="15240">
            <a:solidFill>
              <a:srgbClr val="DBBCC4"/>
            </a:solidFill>
            <a:prstDash val="solid"/>
          </a:ln>
        </p:spPr>
        <p:txBody>
          <a:bodyPr/>
          <a:lstStyle/>
          <a:p>
            <a:endParaRPr lang="en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85374" y="2731651"/>
            <a:ext cx="11263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1</a:t>
            </a:r>
            <a:endParaRPr lang="en-US" sz="2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666280" y="2639139"/>
            <a:ext cx="334637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600" dirty="0">
                <a:solidFill>
                  <a:srgbClr val="2C3249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Prospective associations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666280" y="3173016"/>
            <a:ext cx="109524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8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To investigate the prospective associations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28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between ASD and cardiometabolic conditions across the lifespan.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864037" y="475273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5D6DE"/>
          </a:solidFill>
          <a:ln w="15240">
            <a:solidFill>
              <a:srgbClr val="DBBCC4"/>
            </a:solidFill>
            <a:prstDash val="solid"/>
          </a:ln>
        </p:spPr>
        <p:txBody>
          <a:bodyPr/>
          <a:lstStyle/>
          <a:p>
            <a:endParaRPr lang="en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47988" y="4845249"/>
            <a:ext cx="18740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2</a:t>
            </a:r>
            <a:endParaRPr lang="en-US" sz="2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666280" y="4752737"/>
            <a:ext cx="322230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600" dirty="0">
                <a:solidFill>
                  <a:srgbClr val="2C3249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Age and sex differences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666280" y="5286614"/>
            <a:ext cx="55255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8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To examine these associations by age and sex.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777" y="1136809"/>
            <a:ext cx="4956215" cy="619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BD3053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Data Sources</a:t>
            </a:r>
            <a:endParaRPr lang="en-US" sz="3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93777" y="2251829"/>
            <a:ext cx="3446740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3200" dirty="0"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Nationwide register-based data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93777" y="2759750"/>
            <a:ext cx="6379607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Statistics Netherlands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77" y="3299936"/>
            <a:ext cx="2500074" cy="82474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93777" y="4347686"/>
            <a:ext cx="6379607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(Centraal Bureau voor de Statistiek, CBS)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13836" y="4196595"/>
            <a:ext cx="2478048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2400"/>
              </a:lnSpc>
              <a:buFont typeface="Wingdings" pitchFamily="2" charset="2"/>
              <a:buChar char="Ø"/>
            </a:pPr>
            <a:r>
              <a:rPr lang="en-US" sz="3200" dirty="0">
                <a:solidFill>
                  <a:srgbClr val="BD3053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Medical claims data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636" y="4836795"/>
            <a:ext cx="2378988" cy="2378988"/>
          </a:xfrm>
          <a:prstGeom prst="rect">
            <a:avLst/>
          </a:prstGeom>
        </p:spPr>
      </p:pic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7665" y="4664869"/>
            <a:ext cx="3580328" cy="23789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831018" y="7251819"/>
            <a:ext cx="6062424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24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Diagnoses from the specialist medical care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831018" y="7713146"/>
            <a:ext cx="6062424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24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Medication dispensation register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564636" y="7641074"/>
            <a:ext cx="6379607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86AE7F90-61B1-6BA1-CBB4-E2B2FA4F5CA1}"/>
              </a:ext>
            </a:extLst>
          </p:cNvPr>
          <p:cNvSpPr/>
          <p:nvPr/>
        </p:nvSpPr>
        <p:spPr>
          <a:xfrm>
            <a:off x="7513836" y="2183070"/>
            <a:ext cx="2478048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2400"/>
              </a:lnSpc>
              <a:buFont typeface="Wingdings" pitchFamily="2" charset="2"/>
              <a:buChar char="Ø"/>
            </a:pPr>
            <a:r>
              <a:rPr lang="en-US" sz="3200" dirty="0">
                <a:solidFill>
                  <a:srgbClr val="BD3053"/>
                </a:solidFill>
                <a:latin typeface="Arial" panose="020B0604020202020204" pitchFamily="34" charset="0"/>
                <a:ea typeface="Kanit" pitchFamily="34" charset="-122"/>
                <a:cs typeface="Arial" panose="020B0604020202020204" pitchFamily="34" charset="0"/>
              </a:rPr>
              <a:t>Demographics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Dealing with Demographic Data — Analytics Made Accessible">
            <a:extLst>
              <a:ext uri="{FF2B5EF4-FFF2-40B4-BE49-F238E27FC236}">
                <a16:creationId xmlns:a16="http://schemas.microsoft.com/office/drawing/2014/main" id="{346EBD7B-4BFE-1CE2-89C5-2CA10ED5A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636" y="2653597"/>
            <a:ext cx="2269075" cy="122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4587;"/>
</p:tagLst>
</file>

<file path=ppt/theme/theme1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Custom Design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2_Custom Design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3_Custom Design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1908</TotalTime>
  <Words>1172</Words>
  <Application>Microsoft Macintosh PowerPoint</Application>
  <PresentationFormat>Custom</PresentationFormat>
  <Paragraphs>275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Times New Roman</vt:lpstr>
      <vt:lpstr>GuardianTextEgypGR</vt:lpstr>
      <vt:lpstr>Wingdings</vt:lpstr>
      <vt:lpstr>Aptos Display</vt:lpstr>
      <vt:lpstr>Aptos</vt:lpstr>
      <vt:lpstr>Arial</vt:lpstr>
      <vt:lpstr>4_Custom Design</vt:lpstr>
      <vt:lpstr>Custom Design</vt:lpstr>
      <vt:lpstr>1_Custom Design</vt:lpstr>
      <vt:lpstr>2_Custom Design</vt:lpstr>
      <vt:lpstr>3_Custom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 1. Hazard ratio (HR) with 95% confidence interval (CI) of developing different types of cardiometabolic conditions among individuals with ASD, compared with those without ASD</vt:lpstr>
      <vt:lpstr>Table 2. Sex- and age-specific hazard ratio (HR) with 95% confidence interval (CI) of developing any cardiometabolic condition among individuals with ASD, compared with those without ASD</vt:lpstr>
      <vt:lpstr>Table 3. Age-specific hazard ratio (HR) with 95% confidence interval (CI) of developing cardiometabolic conditions among individuals with ASD, compared with those without ASD</vt:lpstr>
      <vt:lpstr>Table 3. Age-specific hazard ratio (HR) with 95% confidence interval (CI) of developing any cardiometabolic condition among individuals with ASD, compared with those without ASD (continued)</vt:lpstr>
      <vt:lpstr>PowerPoint Presentation</vt:lpstr>
      <vt:lpstr>PowerPoint Presentation</vt:lpstr>
      <vt:lpstr>PowerPoint Presentation</vt:lpstr>
      <vt:lpstr>PowerPoint Presentation</vt:lpstr>
      <vt:lpstr>Table 1. Characteristics of individuals with and without ASD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Li, Y (psy)</cp:lastModifiedBy>
  <cp:revision>3</cp:revision>
  <dcterms:created xsi:type="dcterms:W3CDTF">2024-09-03T14:51:14Z</dcterms:created>
  <dcterms:modified xsi:type="dcterms:W3CDTF">2024-09-11T14:13:00Z</dcterms:modified>
</cp:coreProperties>
</file>